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82" r:id="rId3"/>
    <p:sldId id="278" r:id="rId4"/>
    <p:sldId id="292" r:id="rId5"/>
    <p:sldId id="352" r:id="rId6"/>
    <p:sldId id="311" r:id="rId7"/>
    <p:sldId id="312" r:id="rId8"/>
    <p:sldId id="313" r:id="rId9"/>
    <p:sldId id="315" r:id="rId10"/>
    <p:sldId id="317" r:id="rId11"/>
    <p:sldId id="348" r:id="rId12"/>
    <p:sldId id="349" r:id="rId13"/>
    <p:sldId id="350" r:id="rId14"/>
    <p:sldId id="319" r:id="rId15"/>
    <p:sldId id="322" r:id="rId16"/>
    <p:sldId id="346" r:id="rId17"/>
    <p:sldId id="351" r:id="rId18"/>
    <p:sldId id="336" r:id="rId19"/>
    <p:sldId id="353" r:id="rId20"/>
    <p:sldId id="354" r:id="rId21"/>
    <p:sldId id="355" r:id="rId22"/>
    <p:sldId id="339" r:id="rId23"/>
    <p:sldId id="342" r:id="rId24"/>
    <p:sldId id="345" r:id="rId25"/>
    <p:sldId id="347" r:id="rId26"/>
    <p:sldId id="299" r:id="rId27"/>
    <p:sldId id="343" r:id="rId28"/>
    <p:sldId id="304" r:id="rId29"/>
    <p:sldId id="302"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65625" autoAdjust="0"/>
  </p:normalViewPr>
  <p:slideViewPr>
    <p:cSldViewPr>
      <p:cViewPr>
        <p:scale>
          <a:sx n="61" d="100"/>
          <a:sy n="61" d="100"/>
        </p:scale>
        <p:origin x="-115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PMP</a:t>
            </a:r>
            <a:r>
              <a:rPr lang="en-US" baseline="0" dirty="0" smtClean="0"/>
              <a:t> Queries* by Month, with Provider Go-Live Dates</a:t>
            </a:r>
            <a:endParaRPr lang="en-US" dirty="0"/>
          </a:p>
        </c:rich>
      </c:tx>
      <c:overlay val="0"/>
    </c:title>
    <c:autoTitleDeleted val="0"/>
    <c:plotArea>
      <c:layout/>
      <c:lineChart>
        <c:grouping val="standard"/>
        <c:varyColors val="0"/>
        <c:ser>
          <c:idx val="0"/>
          <c:order val="0"/>
          <c:tx>
            <c:strRef>
              <c:f>Sheet1!$B$1</c:f>
              <c:strCache>
                <c:ptCount val="1"/>
                <c:pt idx="0">
                  <c:v>Queries</c:v>
                </c:pt>
              </c:strCache>
            </c:strRef>
          </c:tx>
          <c:marker>
            <c:symbol val="none"/>
          </c:marker>
          <c:cat>
            <c:numRef>
              <c:f>Sheet1!$A$2:$A$40</c:f>
              <c:numCache>
                <c:formatCode>mmm\-yy</c:formatCode>
                <c:ptCount val="39"/>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pt idx="17">
                  <c:v>42248</c:v>
                </c:pt>
                <c:pt idx="18">
                  <c:v>42278</c:v>
                </c:pt>
                <c:pt idx="19">
                  <c:v>42309</c:v>
                </c:pt>
                <c:pt idx="20">
                  <c:v>42339</c:v>
                </c:pt>
                <c:pt idx="21">
                  <c:v>42370</c:v>
                </c:pt>
                <c:pt idx="22">
                  <c:v>42401</c:v>
                </c:pt>
                <c:pt idx="23">
                  <c:v>42430</c:v>
                </c:pt>
                <c:pt idx="24">
                  <c:v>42461</c:v>
                </c:pt>
                <c:pt idx="25">
                  <c:v>42491</c:v>
                </c:pt>
                <c:pt idx="26">
                  <c:v>42522</c:v>
                </c:pt>
                <c:pt idx="27">
                  <c:v>42552</c:v>
                </c:pt>
                <c:pt idx="28">
                  <c:v>42583</c:v>
                </c:pt>
                <c:pt idx="29">
                  <c:v>42614</c:v>
                </c:pt>
                <c:pt idx="30">
                  <c:v>42644</c:v>
                </c:pt>
                <c:pt idx="31">
                  <c:v>42675</c:v>
                </c:pt>
                <c:pt idx="32">
                  <c:v>42705</c:v>
                </c:pt>
                <c:pt idx="33">
                  <c:v>42736</c:v>
                </c:pt>
                <c:pt idx="34">
                  <c:v>42767</c:v>
                </c:pt>
                <c:pt idx="35">
                  <c:v>42795</c:v>
                </c:pt>
                <c:pt idx="36">
                  <c:v>42826</c:v>
                </c:pt>
                <c:pt idx="37">
                  <c:v>42856</c:v>
                </c:pt>
                <c:pt idx="38">
                  <c:v>42887</c:v>
                </c:pt>
              </c:numCache>
            </c:numRef>
          </c:cat>
          <c:val>
            <c:numRef>
              <c:f>Sheet1!$B$2:$B$40</c:f>
              <c:numCache>
                <c:formatCode>_(* #,##0_);_(* \(#,##0\);_(* "-"??_);_(@_)</c:formatCode>
                <c:ptCount val="39"/>
                <c:pt idx="0">
                  <c:v>2600</c:v>
                </c:pt>
                <c:pt idx="1">
                  <c:v>5565</c:v>
                </c:pt>
                <c:pt idx="2">
                  <c:v>5135</c:v>
                </c:pt>
                <c:pt idx="3">
                  <c:v>5198</c:v>
                </c:pt>
                <c:pt idx="4">
                  <c:v>5639</c:v>
                </c:pt>
                <c:pt idx="5">
                  <c:v>5941</c:v>
                </c:pt>
                <c:pt idx="6">
                  <c:v>4713</c:v>
                </c:pt>
                <c:pt idx="7">
                  <c:v>6121</c:v>
                </c:pt>
                <c:pt idx="8">
                  <c:v>6530</c:v>
                </c:pt>
                <c:pt idx="9">
                  <c:v>5552</c:v>
                </c:pt>
                <c:pt idx="10">
                  <c:v>5248</c:v>
                </c:pt>
                <c:pt idx="11">
                  <c:v>6204</c:v>
                </c:pt>
                <c:pt idx="12">
                  <c:v>6112</c:v>
                </c:pt>
                <c:pt idx="13">
                  <c:v>5760</c:v>
                </c:pt>
                <c:pt idx="14">
                  <c:v>5077</c:v>
                </c:pt>
                <c:pt idx="15">
                  <c:v>22135</c:v>
                </c:pt>
                <c:pt idx="16">
                  <c:v>10312</c:v>
                </c:pt>
                <c:pt idx="17">
                  <c:v>10679</c:v>
                </c:pt>
                <c:pt idx="18">
                  <c:v>11303</c:v>
                </c:pt>
                <c:pt idx="19">
                  <c:v>13396</c:v>
                </c:pt>
                <c:pt idx="20">
                  <c:v>15708</c:v>
                </c:pt>
                <c:pt idx="21">
                  <c:v>16225</c:v>
                </c:pt>
                <c:pt idx="22">
                  <c:v>16826</c:v>
                </c:pt>
                <c:pt idx="23">
                  <c:v>19822</c:v>
                </c:pt>
                <c:pt idx="24">
                  <c:v>19738</c:v>
                </c:pt>
                <c:pt idx="25">
                  <c:v>83785</c:v>
                </c:pt>
                <c:pt idx="26">
                  <c:v>224670</c:v>
                </c:pt>
                <c:pt idx="27">
                  <c:v>237648</c:v>
                </c:pt>
                <c:pt idx="28">
                  <c:v>280094</c:v>
                </c:pt>
                <c:pt idx="29">
                  <c:v>265793</c:v>
                </c:pt>
                <c:pt idx="30">
                  <c:v>265902</c:v>
                </c:pt>
                <c:pt idx="31">
                  <c:v>237694</c:v>
                </c:pt>
                <c:pt idx="32">
                  <c:v>199410</c:v>
                </c:pt>
                <c:pt idx="33">
                  <c:v>221288</c:v>
                </c:pt>
                <c:pt idx="34">
                  <c:v>353545</c:v>
                </c:pt>
                <c:pt idx="35">
                  <c:v>596846</c:v>
                </c:pt>
                <c:pt idx="36">
                  <c:v>544557</c:v>
                </c:pt>
                <c:pt idx="37">
                  <c:v>841245</c:v>
                </c:pt>
                <c:pt idx="38">
                  <c:v>899991</c:v>
                </c:pt>
              </c:numCache>
            </c:numRef>
          </c:val>
          <c:smooth val="0"/>
        </c:ser>
        <c:dLbls>
          <c:showLegendKey val="0"/>
          <c:showVal val="0"/>
          <c:showCatName val="0"/>
          <c:showSerName val="0"/>
          <c:showPercent val="0"/>
          <c:showBubbleSize val="0"/>
        </c:dLbls>
        <c:marker val="1"/>
        <c:smooth val="0"/>
        <c:axId val="41335424"/>
        <c:axId val="41886080"/>
      </c:lineChart>
      <c:dateAx>
        <c:axId val="41335424"/>
        <c:scaling>
          <c:orientation val="minMax"/>
        </c:scaling>
        <c:delete val="0"/>
        <c:axPos val="b"/>
        <c:numFmt formatCode="mmm\-yy" sourceLinked="1"/>
        <c:majorTickMark val="out"/>
        <c:minorTickMark val="none"/>
        <c:tickLblPos val="nextTo"/>
        <c:txPr>
          <a:bodyPr/>
          <a:lstStyle/>
          <a:p>
            <a:pPr>
              <a:defRPr sz="1000"/>
            </a:pPr>
            <a:endParaRPr lang="en-US"/>
          </a:p>
        </c:txPr>
        <c:crossAx val="41886080"/>
        <c:crosses val="autoZero"/>
        <c:auto val="1"/>
        <c:lblOffset val="100"/>
        <c:baseTimeUnit val="months"/>
      </c:dateAx>
      <c:valAx>
        <c:axId val="41886080"/>
        <c:scaling>
          <c:orientation val="minMax"/>
        </c:scaling>
        <c:delete val="0"/>
        <c:axPos val="l"/>
        <c:numFmt formatCode="_(* #,##0_);_(* \(#,##0\);_(* &quot;-&quot;??_);_(@_)" sourceLinked="1"/>
        <c:majorTickMark val="out"/>
        <c:minorTickMark val="none"/>
        <c:tickLblPos val="nextTo"/>
        <c:txPr>
          <a:bodyPr/>
          <a:lstStyle/>
          <a:p>
            <a:pPr>
              <a:defRPr sz="1000"/>
            </a:pPr>
            <a:endParaRPr lang="en-US"/>
          </a:p>
        </c:txPr>
        <c:crossAx val="41335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Provider/Site Connections: April 2014 – May 2017</a:t>
            </a:r>
            <a:endParaRPr lang="en-US" sz="1400" dirty="0"/>
          </a:p>
        </c:rich>
      </c:tx>
      <c:overlay val="0"/>
    </c:title>
    <c:autoTitleDeleted val="0"/>
    <c:plotArea>
      <c:layout/>
      <c:lineChart>
        <c:grouping val="standard"/>
        <c:varyColors val="0"/>
        <c:ser>
          <c:idx val="0"/>
          <c:order val="0"/>
          <c:tx>
            <c:strRef>
              <c:f>Sheet1!$B$1</c:f>
              <c:strCache>
                <c:ptCount val="1"/>
                <c:pt idx="0">
                  <c:v>Sites</c:v>
                </c:pt>
              </c:strCache>
            </c:strRef>
          </c:tx>
          <c:marker>
            <c:symbol val="none"/>
          </c:marker>
          <c:cat>
            <c:numRef>
              <c:f>Sheet1!$A$2:$A$1138</c:f>
              <c:numCache>
                <c:formatCode>m/d/yyyy</c:formatCode>
                <c:ptCount val="1137"/>
                <c:pt idx="0">
                  <c:v>41739</c:v>
                </c:pt>
                <c:pt idx="1">
                  <c:v>41740</c:v>
                </c:pt>
                <c:pt idx="2">
                  <c:v>41741</c:v>
                </c:pt>
                <c:pt idx="3">
                  <c:v>41742</c:v>
                </c:pt>
                <c:pt idx="4">
                  <c:v>41743</c:v>
                </c:pt>
                <c:pt idx="5">
                  <c:v>41744</c:v>
                </c:pt>
                <c:pt idx="6">
                  <c:v>41745</c:v>
                </c:pt>
                <c:pt idx="7">
                  <c:v>41746</c:v>
                </c:pt>
                <c:pt idx="8">
                  <c:v>41747</c:v>
                </c:pt>
                <c:pt idx="9">
                  <c:v>41748</c:v>
                </c:pt>
                <c:pt idx="10">
                  <c:v>41749</c:v>
                </c:pt>
                <c:pt idx="11">
                  <c:v>41750</c:v>
                </c:pt>
                <c:pt idx="12">
                  <c:v>41751</c:v>
                </c:pt>
                <c:pt idx="13">
                  <c:v>41752</c:v>
                </c:pt>
                <c:pt idx="14">
                  <c:v>41753</c:v>
                </c:pt>
                <c:pt idx="15">
                  <c:v>41754</c:v>
                </c:pt>
                <c:pt idx="16">
                  <c:v>41755</c:v>
                </c:pt>
                <c:pt idx="17">
                  <c:v>41756</c:v>
                </c:pt>
                <c:pt idx="18">
                  <c:v>41757</c:v>
                </c:pt>
                <c:pt idx="19">
                  <c:v>41758</c:v>
                </c:pt>
                <c:pt idx="20">
                  <c:v>41759</c:v>
                </c:pt>
                <c:pt idx="21">
                  <c:v>41760</c:v>
                </c:pt>
                <c:pt idx="22">
                  <c:v>41761</c:v>
                </c:pt>
                <c:pt idx="23">
                  <c:v>41762</c:v>
                </c:pt>
                <c:pt idx="24">
                  <c:v>41763</c:v>
                </c:pt>
                <c:pt idx="25">
                  <c:v>41764</c:v>
                </c:pt>
                <c:pt idx="26">
                  <c:v>41765</c:v>
                </c:pt>
                <c:pt idx="27">
                  <c:v>41766</c:v>
                </c:pt>
                <c:pt idx="28">
                  <c:v>41767</c:v>
                </c:pt>
                <c:pt idx="29">
                  <c:v>41768</c:v>
                </c:pt>
                <c:pt idx="30">
                  <c:v>41769</c:v>
                </c:pt>
                <c:pt idx="31">
                  <c:v>41770</c:v>
                </c:pt>
                <c:pt idx="32">
                  <c:v>41771</c:v>
                </c:pt>
                <c:pt idx="33">
                  <c:v>41772</c:v>
                </c:pt>
                <c:pt idx="34">
                  <c:v>41773</c:v>
                </c:pt>
                <c:pt idx="35">
                  <c:v>41774</c:v>
                </c:pt>
                <c:pt idx="36">
                  <c:v>41775</c:v>
                </c:pt>
                <c:pt idx="37">
                  <c:v>41776</c:v>
                </c:pt>
                <c:pt idx="38">
                  <c:v>41777</c:v>
                </c:pt>
                <c:pt idx="39">
                  <c:v>41778</c:v>
                </c:pt>
                <c:pt idx="40">
                  <c:v>41779</c:v>
                </c:pt>
                <c:pt idx="41">
                  <c:v>41780</c:v>
                </c:pt>
                <c:pt idx="42">
                  <c:v>41781</c:v>
                </c:pt>
                <c:pt idx="43">
                  <c:v>41782</c:v>
                </c:pt>
                <c:pt idx="44">
                  <c:v>41783</c:v>
                </c:pt>
                <c:pt idx="45">
                  <c:v>41784</c:v>
                </c:pt>
                <c:pt idx="46">
                  <c:v>41785</c:v>
                </c:pt>
                <c:pt idx="47">
                  <c:v>41786</c:v>
                </c:pt>
                <c:pt idx="48">
                  <c:v>41787</c:v>
                </c:pt>
                <c:pt idx="49">
                  <c:v>41788</c:v>
                </c:pt>
                <c:pt idx="50">
                  <c:v>41789</c:v>
                </c:pt>
                <c:pt idx="51">
                  <c:v>41790</c:v>
                </c:pt>
                <c:pt idx="52">
                  <c:v>41791</c:v>
                </c:pt>
                <c:pt idx="53">
                  <c:v>41792</c:v>
                </c:pt>
                <c:pt idx="54">
                  <c:v>41793</c:v>
                </c:pt>
                <c:pt idx="55">
                  <c:v>41794</c:v>
                </c:pt>
                <c:pt idx="56">
                  <c:v>41795</c:v>
                </c:pt>
                <c:pt idx="57">
                  <c:v>41796</c:v>
                </c:pt>
                <c:pt idx="58">
                  <c:v>41797</c:v>
                </c:pt>
                <c:pt idx="59">
                  <c:v>41798</c:v>
                </c:pt>
                <c:pt idx="60">
                  <c:v>41799</c:v>
                </c:pt>
                <c:pt idx="61">
                  <c:v>41800</c:v>
                </c:pt>
                <c:pt idx="62">
                  <c:v>41801</c:v>
                </c:pt>
                <c:pt idx="63">
                  <c:v>41802</c:v>
                </c:pt>
                <c:pt idx="64">
                  <c:v>41803</c:v>
                </c:pt>
                <c:pt idx="65">
                  <c:v>41804</c:v>
                </c:pt>
                <c:pt idx="66">
                  <c:v>41805</c:v>
                </c:pt>
                <c:pt idx="67">
                  <c:v>41806</c:v>
                </c:pt>
                <c:pt idx="68">
                  <c:v>41807</c:v>
                </c:pt>
                <c:pt idx="69">
                  <c:v>41808</c:v>
                </c:pt>
                <c:pt idx="70">
                  <c:v>41809</c:v>
                </c:pt>
                <c:pt idx="71">
                  <c:v>41810</c:v>
                </c:pt>
                <c:pt idx="72">
                  <c:v>41811</c:v>
                </c:pt>
                <c:pt idx="73">
                  <c:v>41812</c:v>
                </c:pt>
                <c:pt idx="74">
                  <c:v>41813</c:v>
                </c:pt>
                <c:pt idx="75">
                  <c:v>41814</c:v>
                </c:pt>
                <c:pt idx="76">
                  <c:v>41815</c:v>
                </c:pt>
                <c:pt idx="77">
                  <c:v>41816</c:v>
                </c:pt>
                <c:pt idx="78">
                  <c:v>41817</c:v>
                </c:pt>
                <c:pt idx="79">
                  <c:v>41818</c:v>
                </c:pt>
                <c:pt idx="80">
                  <c:v>41819</c:v>
                </c:pt>
                <c:pt idx="81">
                  <c:v>41820</c:v>
                </c:pt>
                <c:pt idx="82">
                  <c:v>41821</c:v>
                </c:pt>
                <c:pt idx="83">
                  <c:v>41822</c:v>
                </c:pt>
                <c:pt idx="84">
                  <c:v>41823</c:v>
                </c:pt>
                <c:pt idx="85">
                  <c:v>41824</c:v>
                </c:pt>
                <c:pt idx="86">
                  <c:v>41825</c:v>
                </c:pt>
                <c:pt idx="87">
                  <c:v>41826</c:v>
                </c:pt>
                <c:pt idx="88">
                  <c:v>41827</c:v>
                </c:pt>
                <c:pt idx="89">
                  <c:v>41828</c:v>
                </c:pt>
                <c:pt idx="90">
                  <c:v>41829</c:v>
                </c:pt>
                <c:pt idx="91">
                  <c:v>41830</c:v>
                </c:pt>
                <c:pt idx="92">
                  <c:v>41831</c:v>
                </c:pt>
                <c:pt idx="93">
                  <c:v>41832</c:v>
                </c:pt>
                <c:pt idx="94">
                  <c:v>41833</c:v>
                </c:pt>
                <c:pt idx="95">
                  <c:v>41834</c:v>
                </c:pt>
                <c:pt idx="96">
                  <c:v>41835</c:v>
                </c:pt>
                <c:pt idx="97">
                  <c:v>41836</c:v>
                </c:pt>
                <c:pt idx="98">
                  <c:v>41837</c:v>
                </c:pt>
                <c:pt idx="99">
                  <c:v>41838</c:v>
                </c:pt>
                <c:pt idx="100">
                  <c:v>41839</c:v>
                </c:pt>
                <c:pt idx="101">
                  <c:v>41840</c:v>
                </c:pt>
                <c:pt idx="102">
                  <c:v>41841</c:v>
                </c:pt>
                <c:pt idx="103">
                  <c:v>41842</c:v>
                </c:pt>
                <c:pt idx="104">
                  <c:v>41843</c:v>
                </c:pt>
                <c:pt idx="105">
                  <c:v>41844</c:v>
                </c:pt>
                <c:pt idx="106">
                  <c:v>41845</c:v>
                </c:pt>
                <c:pt idx="107">
                  <c:v>41846</c:v>
                </c:pt>
                <c:pt idx="108">
                  <c:v>41847</c:v>
                </c:pt>
                <c:pt idx="109">
                  <c:v>41848</c:v>
                </c:pt>
                <c:pt idx="110">
                  <c:v>41849</c:v>
                </c:pt>
                <c:pt idx="111">
                  <c:v>41850</c:v>
                </c:pt>
                <c:pt idx="112">
                  <c:v>41851</c:v>
                </c:pt>
                <c:pt idx="113">
                  <c:v>41852</c:v>
                </c:pt>
                <c:pt idx="114">
                  <c:v>41853</c:v>
                </c:pt>
                <c:pt idx="115">
                  <c:v>41854</c:v>
                </c:pt>
                <c:pt idx="116">
                  <c:v>41855</c:v>
                </c:pt>
                <c:pt idx="117">
                  <c:v>41856</c:v>
                </c:pt>
                <c:pt idx="118">
                  <c:v>41857</c:v>
                </c:pt>
                <c:pt idx="119">
                  <c:v>41858</c:v>
                </c:pt>
                <c:pt idx="120">
                  <c:v>41859</c:v>
                </c:pt>
                <c:pt idx="121">
                  <c:v>41860</c:v>
                </c:pt>
                <c:pt idx="122">
                  <c:v>41861</c:v>
                </c:pt>
                <c:pt idx="123">
                  <c:v>41862</c:v>
                </c:pt>
                <c:pt idx="124">
                  <c:v>41863</c:v>
                </c:pt>
                <c:pt idx="125">
                  <c:v>41864</c:v>
                </c:pt>
                <c:pt idx="126">
                  <c:v>41865</c:v>
                </c:pt>
                <c:pt idx="127">
                  <c:v>41866</c:v>
                </c:pt>
                <c:pt idx="128">
                  <c:v>41867</c:v>
                </c:pt>
                <c:pt idx="129">
                  <c:v>41868</c:v>
                </c:pt>
                <c:pt idx="130">
                  <c:v>41869</c:v>
                </c:pt>
                <c:pt idx="131">
                  <c:v>41870</c:v>
                </c:pt>
                <c:pt idx="132">
                  <c:v>41871</c:v>
                </c:pt>
                <c:pt idx="133">
                  <c:v>41872</c:v>
                </c:pt>
                <c:pt idx="134">
                  <c:v>41873</c:v>
                </c:pt>
                <c:pt idx="135">
                  <c:v>41874</c:v>
                </c:pt>
                <c:pt idx="136">
                  <c:v>41875</c:v>
                </c:pt>
                <c:pt idx="137">
                  <c:v>41876</c:v>
                </c:pt>
                <c:pt idx="138">
                  <c:v>41877</c:v>
                </c:pt>
                <c:pt idx="139">
                  <c:v>41878</c:v>
                </c:pt>
                <c:pt idx="140">
                  <c:v>41879</c:v>
                </c:pt>
                <c:pt idx="141">
                  <c:v>41880</c:v>
                </c:pt>
                <c:pt idx="142">
                  <c:v>41881</c:v>
                </c:pt>
                <c:pt idx="143">
                  <c:v>41882</c:v>
                </c:pt>
                <c:pt idx="144">
                  <c:v>41883</c:v>
                </c:pt>
                <c:pt idx="145">
                  <c:v>41884</c:v>
                </c:pt>
                <c:pt idx="146">
                  <c:v>41885</c:v>
                </c:pt>
                <c:pt idx="147">
                  <c:v>41886</c:v>
                </c:pt>
                <c:pt idx="148">
                  <c:v>41887</c:v>
                </c:pt>
                <c:pt idx="149">
                  <c:v>41888</c:v>
                </c:pt>
                <c:pt idx="150">
                  <c:v>41889</c:v>
                </c:pt>
                <c:pt idx="151">
                  <c:v>41890</c:v>
                </c:pt>
                <c:pt idx="152">
                  <c:v>41891</c:v>
                </c:pt>
                <c:pt idx="153">
                  <c:v>41892</c:v>
                </c:pt>
                <c:pt idx="154">
                  <c:v>41893</c:v>
                </c:pt>
                <c:pt idx="155">
                  <c:v>41894</c:v>
                </c:pt>
                <c:pt idx="156">
                  <c:v>41895</c:v>
                </c:pt>
                <c:pt idx="157">
                  <c:v>41896</c:v>
                </c:pt>
                <c:pt idx="158">
                  <c:v>41897</c:v>
                </c:pt>
                <c:pt idx="159">
                  <c:v>41898</c:v>
                </c:pt>
                <c:pt idx="160">
                  <c:v>41899</c:v>
                </c:pt>
                <c:pt idx="161">
                  <c:v>41900</c:v>
                </c:pt>
                <c:pt idx="162">
                  <c:v>41901</c:v>
                </c:pt>
                <c:pt idx="163">
                  <c:v>41902</c:v>
                </c:pt>
                <c:pt idx="164">
                  <c:v>41903</c:v>
                </c:pt>
                <c:pt idx="165">
                  <c:v>41904</c:v>
                </c:pt>
                <c:pt idx="166">
                  <c:v>41905</c:v>
                </c:pt>
                <c:pt idx="167">
                  <c:v>41906</c:v>
                </c:pt>
                <c:pt idx="168">
                  <c:v>41907</c:v>
                </c:pt>
                <c:pt idx="169">
                  <c:v>41908</c:v>
                </c:pt>
                <c:pt idx="170">
                  <c:v>41909</c:v>
                </c:pt>
                <c:pt idx="171">
                  <c:v>41910</c:v>
                </c:pt>
                <c:pt idx="172">
                  <c:v>41911</c:v>
                </c:pt>
                <c:pt idx="173">
                  <c:v>41912</c:v>
                </c:pt>
                <c:pt idx="174">
                  <c:v>41913</c:v>
                </c:pt>
                <c:pt idx="175">
                  <c:v>41914</c:v>
                </c:pt>
                <c:pt idx="176">
                  <c:v>41915</c:v>
                </c:pt>
                <c:pt idx="177">
                  <c:v>41916</c:v>
                </c:pt>
                <c:pt idx="178">
                  <c:v>41917</c:v>
                </c:pt>
                <c:pt idx="179">
                  <c:v>41918</c:v>
                </c:pt>
                <c:pt idx="180">
                  <c:v>41919</c:v>
                </c:pt>
                <c:pt idx="181">
                  <c:v>41920</c:v>
                </c:pt>
                <c:pt idx="182">
                  <c:v>41921</c:v>
                </c:pt>
                <c:pt idx="183">
                  <c:v>41922</c:v>
                </c:pt>
                <c:pt idx="184">
                  <c:v>41923</c:v>
                </c:pt>
                <c:pt idx="185">
                  <c:v>41924</c:v>
                </c:pt>
                <c:pt idx="186">
                  <c:v>41925</c:v>
                </c:pt>
                <c:pt idx="187">
                  <c:v>41926</c:v>
                </c:pt>
                <c:pt idx="188">
                  <c:v>41927</c:v>
                </c:pt>
                <c:pt idx="189">
                  <c:v>41928</c:v>
                </c:pt>
                <c:pt idx="190">
                  <c:v>41929</c:v>
                </c:pt>
                <c:pt idx="191">
                  <c:v>41930</c:v>
                </c:pt>
                <c:pt idx="192">
                  <c:v>41931</c:v>
                </c:pt>
                <c:pt idx="193">
                  <c:v>41932</c:v>
                </c:pt>
                <c:pt idx="194">
                  <c:v>41933</c:v>
                </c:pt>
                <c:pt idx="195">
                  <c:v>41934</c:v>
                </c:pt>
                <c:pt idx="196">
                  <c:v>41935</c:v>
                </c:pt>
                <c:pt idx="197">
                  <c:v>41936</c:v>
                </c:pt>
                <c:pt idx="198">
                  <c:v>41937</c:v>
                </c:pt>
                <c:pt idx="199">
                  <c:v>41938</c:v>
                </c:pt>
                <c:pt idx="200">
                  <c:v>41939</c:v>
                </c:pt>
                <c:pt idx="201">
                  <c:v>41940</c:v>
                </c:pt>
                <c:pt idx="202">
                  <c:v>41941</c:v>
                </c:pt>
                <c:pt idx="203">
                  <c:v>41942</c:v>
                </c:pt>
                <c:pt idx="204">
                  <c:v>41943</c:v>
                </c:pt>
                <c:pt idx="205">
                  <c:v>41944</c:v>
                </c:pt>
                <c:pt idx="206">
                  <c:v>41945</c:v>
                </c:pt>
                <c:pt idx="207">
                  <c:v>41946</c:v>
                </c:pt>
                <c:pt idx="208">
                  <c:v>41947</c:v>
                </c:pt>
                <c:pt idx="209">
                  <c:v>41948</c:v>
                </c:pt>
                <c:pt idx="210">
                  <c:v>41949</c:v>
                </c:pt>
                <c:pt idx="211">
                  <c:v>41950</c:v>
                </c:pt>
                <c:pt idx="212">
                  <c:v>41951</c:v>
                </c:pt>
                <c:pt idx="213">
                  <c:v>41952</c:v>
                </c:pt>
                <c:pt idx="214">
                  <c:v>41953</c:v>
                </c:pt>
                <c:pt idx="215">
                  <c:v>41954</c:v>
                </c:pt>
                <c:pt idx="216">
                  <c:v>41955</c:v>
                </c:pt>
                <c:pt idx="217">
                  <c:v>41956</c:v>
                </c:pt>
                <c:pt idx="218">
                  <c:v>41957</c:v>
                </c:pt>
                <c:pt idx="219">
                  <c:v>41958</c:v>
                </c:pt>
                <c:pt idx="220">
                  <c:v>41959</c:v>
                </c:pt>
                <c:pt idx="221">
                  <c:v>41960</c:v>
                </c:pt>
                <c:pt idx="222">
                  <c:v>41961</c:v>
                </c:pt>
                <c:pt idx="223">
                  <c:v>41962</c:v>
                </c:pt>
                <c:pt idx="224">
                  <c:v>41963</c:v>
                </c:pt>
                <c:pt idx="225">
                  <c:v>41964</c:v>
                </c:pt>
                <c:pt idx="226">
                  <c:v>41965</c:v>
                </c:pt>
                <c:pt idx="227">
                  <c:v>41966</c:v>
                </c:pt>
                <c:pt idx="228">
                  <c:v>41967</c:v>
                </c:pt>
                <c:pt idx="229">
                  <c:v>41968</c:v>
                </c:pt>
                <c:pt idx="230">
                  <c:v>41969</c:v>
                </c:pt>
                <c:pt idx="231">
                  <c:v>41970</c:v>
                </c:pt>
                <c:pt idx="232">
                  <c:v>41971</c:v>
                </c:pt>
                <c:pt idx="233">
                  <c:v>41972</c:v>
                </c:pt>
                <c:pt idx="234">
                  <c:v>41973</c:v>
                </c:pt>
                <c:pt idx="235">
                  <c:v>41974</c:v>
                </c:pt>
                <c:pt idx="236">
                  <c:v>41975</c:v>
                </c:pt>
                <c:pt idx="237">
                  <c:v>41976</c:v>
                </c:pt>
                <c:pt idx="238">
                  <c:v>41977</c:v>
                </c:pt>
                <c:pt idx="239">
                  <c:v>41978</c:v>
                </c:pt>
                <c:pt idx="240">
                  <c:v>41979</c:v>
                </c:pt>
                <c:pt idx="241">
                  <c:v>41980</c:v>
                </c:pt>
                <c:pt idx="242">
                  <c:v>41981</c:v>
                </c:pt>
                <c:pt idx="243">
                  <c:v>41982</c:v>
                </c:pt>
                <c:pt idx="244">
                  <c:v>41983</c:v>
                </c:pt>
                <c:pt idx="245">
                  <c:v>41984</c:v>
                </c:pt>
                <c:pt idx="246">
                  <c:v>41985</c:v>
                </c:pt>
                <c:pt idx="247">
                  <c:v>41986</c:v>
                </c:pt>
                <c:pt idx="248">
                  <c:v>41987</c:v>
                </c:pt>
                <c:pt idx="249">
                  <c:v>41988</c:v>
                </c:pt>
                <c:pt idx="250">
                  <c:v>41989</c:v>
                </c:pt>
                <c:pt idx="251">
                  <c:v>41990</c:v>
                </c:pt>
                <c:pt idx="252">
                  <c:v>41991</c:v>
                </c:pt>
                <c:pt idx="253">
                  <c:v>41992</c:v>
                </c:pt>
                <c:pt idx="254">
                  <c:v>41993</c:v>
                </c:pt>
                <c:pt idx="255">
                  <c:v>41994</c:v>
                </c:pt>
                <c:pt idx="256">
                  <c:v>41995</c:v>
                </c:pt>
                <c:pt idx="257">
                  <c:v>41996</c:v>
                </c:pt>
                <c:pt idx="258">
                  <c:v>41997</c:v>
                </c:pt>
                <c:pt idx="259">
                  <c:v>41998</c:v>
                </c:pt>
                <c:pt idx="260">
                  <c:v>41999</c:v>
                </c:pt>
                <c:pt idx="261">
                  <c:v>42000</c:v>
                </c:pt>
                <c:pt idx="262">
                  <c:v>42001</c:v>
                </c:pt>
                <c:pt idx="263">
                  <c:v>42002</c:v>
                </c:pt>
                <c:pt idx="264">
                  <c:v>42003</c:v>
                </c:pt>
                <c:pt idx="265">
                  <c:v>42004</c:v>
                </c:pt>
                <c:pt idx="266">
                  <c:v>42005</c:v>
                </c:pt>
                <c:pt idx="267">
                  <c:v>42006</c:v>
                </c:pt>
                <c:pt idx="268">
                  <c:v>42007</c:v>
                </c:pt>
                <c:pt idx="269">
                  <c:v>42008</c:v>
                </c:pt>
                <c:pt idx="270">
                  <c:v>42009</c:v>
                </c:pt>
                <c:pt idx="271">
                  <c:v>42010</c:v>
                </c:pt>
                <c:pt idx="272">
                  <c:v>42011</c:v>
                </c:pt>
                <c:pt idx="273">
                  <c:v>42012</c:v>
                </c:pt>
                <c:pt idx="274">
                  <c:v>42013</c:v>
                </c:pt>
                <c:pt idx="275">
                  <c:v>42014</c:v>
                </c:pt>
                <c:pt idx="276">
                  <c:v>42015</c:v>
                </c:pt>
                <c:pt idx="277">
                  <c:v>42016</c:v>
                </c:pt>
                <c:pt idx="278">
                  <c:v>42017</c:v>
                </c:pt>
                <c:pt idx="279">
                  <c:v>42018</c:v>
                </c:pt>
                <c:pt idx="280">
                  <c:v>42019</c:v>
                </c:pt>
                <c:pt idx="281">
                  <c:v>42020</c:v>
                </c:pt>
                <c:pt idx="282">
                  <c:v>42021</c:v>
                </c:pt>
                <c:pt idx="283">
                  <c:v>42022</c:v>
                </c:pt>
                <c:pt idx="284">
                  <c:v>42023</c:v>
                </c:pt>
                <c:pt idx="285">
                  <c:v>42024</c:v>
                </c:pt>
                <c:pt idx="286">
                  <c:v>42025</c:v>
                </c:pt>
                <c:pt idx="287">
                  <c:v>42026</c:v>
                </c:pt>
                <c:pt idx="288">
                  <c:v>42027</c:v>
                </c:pt>
                <c:pt idx="289">
                  <c:v>42028</c:v>
                </c:pt>
                <c:pt idx="290">
                  <c:v>42029</c:v>
                </c:pt>
                <c:pt idx="291">
                  <c:v>42030</c:v>
                </c:pt>
                <c:pt idx="292">
                  <c:v>42031</c:v>
                </c:pt>
                <c:pt idx="293">
                  <c:v>42032</c:v>
                </c:pt>
                <c:pt idx="294">
                  <c:v>42033</c:v>
                </c:pt>
                <c:pt idx="295">
                  <c:v>42034</c:v>
                </c:pt>
                <c:pt idx="296">
                  <c:v>42035</c:v>
                </c:pt>
                <c:pt idx="297">
                  <c:v>42036</c:v>
                </c:pt>
                <c:pt idx="298">
                  <c:v>42037</c:v>
                </c:pt>
                <c:pt idx="299">
                  <c:v>42038</c:v>
                </c:pt>
                <c:pt idx="300">
                  <c:v>42039</c:v>
                </c:pt>
                <c:pt idx="301">
                  <c:v>42040</c:v>
                </c:pt>
                <c:pt idx="302">
                  <c:v>42041</c:v>
                </c:pt>
                <c:pt idx="303">
                  <c:v>42042</c:v>
                </c:pt>
                <c:pt idx="304">
                  <c:v>42043</c:v>
                </c:pt>
                <c:pt idx="305">
                  <c:v>42044</c:v>
                </c:pt>
                <c:pt idx="306">
                  <c:v>42045</c:v>
                </c:pt>
                <c:pt idx="307">
                  <c:v>42046</c:v>
                </c:pt>
                <c:pt idx="308">
                  <c:v>42047</c:v>
                </c:pt>
                <c:pt idx="309">
                  <c:v>42048</c:v>
                </c:pt>
                <c:pt idx="310">
                  <c:v>42049</c:v>
                </c:pt>
                <c:pt idx="311">
                  <c:v>42050</c:v>
                </c:pt>
                <c:pt idx="312">
                  <c:v>42051</c:v>
                </c:pt>
                <c:pt idx="313">
                  <c:v>42052</c:v>
                </c:pt>
                <c:pt idx="314">
                  <c:v>42053</c:v>
                </c:pt>
                <c:pt idx="315">
                  <c:v>42054</c:v>
                </c:pt>
                <c:pt idx="316">
                  <c:v>42055</c:v>
                </c:pt>
                <c:pt idx="317">
                  <c:v>42056</c:v>
                </c:pt>
                <c:pt idx="318">
                  <c:v>42057</c:v>
                </c:pt>
                <c:pt idx="319">
                  <c:v>42058</c:v>
                </c:pt>
                <c:pt idx="320">
                  <c:v>42059</c:v>
                </c:pt>
                <c:pt idx="321">
                  <c:v>42060</c:v>
                </c:pt>
                <c:pt idx="322">
                  <c:v>42061</c:v>
                </c:pt>
                <c:pt idx="323">
                  <c:v>42062</c:v>
                </c:pt>
                <c:pt idx="324">
                  <c:v>42063</c:v>
                </c:pt>
                <c:pt idx="325">
                  <c:v>42064</c:v>
                </c:pt>
                <c:pt idx="326">
                  <c:v>42065</c:v>
                </c:pt>
                <c:pt idx="327">
                  <c:v>42066</c:v>
                </c:pt>
                <c:pt idx="328">
                  <c:v>42067</c:v>
                </c:pt>
                <c:pt idx="329">
                  <c:v>42068</c:v>
                </c:pt>
                <c:pt idx="330">
                  <c:v>42069</c:v>
                </c:pt>
                <c:pt idx="331">
                  <c:v>42070</c:v>
                </c:pt>
                <c:pt idx="332">
                  <c:v>42071</c:v>
                </c:pt>
                <c:pt idx="333">
                  <c:v>42072</c:v>
                </c:pt>
                <c:pt idx="334">
                  <c:v>42073</c:v>
                </c:pt>
                <c:pt idx="335">
                  <c:v>42074</c:v>
                </c:pt>
                <c:pt idx="336">
                  <c:v>42075</c:v>
                </c:pt>
                <c:pt idx="337">
                  <c:v>42076</c:v>
                </c:pt>
                <c:pt idx="338">
                  <c:v>42077</c:v>
                </c:pt>
                <c:pt idx="339">
                  <c:v>42078</c:v>
                </c:pt>
                <c:pt idx="340">
                  <c:v>42079</c:v>
                </c:pt>
                <c:pt idx="341">
                  <c:v>42080</c:v>
                </c:pt>
                <c:pt idx="342">
                  <c:v>42081</c:v>
                </c:pt>
                <c:pt idx="343">
                  <c:v>42082</c:v>
                </c:pt>
                <c:pt idx="344">
                  <c:v>42083</c:v>
                </c:pt>
                <c:pt idx="345">
                  <c:v>42084</c:v>
                </c:pt>
                <c:pt idx="346">
                  <c:v>42085</c:v>
                </c:pt>
                <c:pt idx="347">
                  <c:v>42086</c:v>
                </c:pt>
                <c:pt idx="348">
                  <c:v>42087</c:v>
                </c:pt>
                <c:pt idx="349">
                  <c:v>42088</c:v>
                </c:pt>
                <c:pt idx="350">
                  <c:v>42089</c:v>
                </c:pt>
                <c:pt idx="351">
                  <c:v>42090</c:v>
                </c:pt>
                <c:pt idx="352">
                  <c:v>42091</c:v>
                </c:pt>
                <c:pt idx="353">
                  <c:v>42092</c:v>
                </c:pt>
                <c:pt idx="354">
                  <c:v>42093</c:v>
                </c:pt>
                <c:pt idx="355">
                  <c:v>42094</c:v>
                </c:pt>
                <c:pt idx="356">
                  <c:v>42095</c:v>
                </c:pt>
                <c:pt idx="357">
                  <c:v>42096</c:v>
                </c:pt>
                <c:pt idx="358">
                  <c:v>42097</c:v>
                </c:pt>
                <c:pt idx="359">
                  <c:v>42098</c:v>
                </c:pt>
                <c:pt idx="360">
                  <c:v>42099</c:v>
                </c:pt>
                <c:pt idx="361">
                  <c:v>42100</c:v>
                </c:pt>
                <c:pt idx="362">
                  <c:v>42101</c:v>
                </c:pt>
                <c:pt idx="363">
                  <c:v>42102</c:v>
                </c:pt>
                <c:pt idx="364">
                  <c:v>42103</c:v>
                </c:pt>
                <c:pt idx="365">
                  <c:v>42104</c:v>
                </c:pt>
                <c:pt idx="366">
                  <c:v>42105</c:v>
                </c:pt>
                <c:pt idx="367">
                  <c:v>42106</c:v>
                </c:pt>
                <c:pt idx="368">
                  <c:v>42107</c:v>
                </c:pt>
                <c:pt idx="369">
                  <c:v>42108</c:v>
                </c:pt>
                <c:pt idx="370">
                  <c:v>42109</c:v>
                </c:pt>
                <c:pt idx="371">
                  <c:v>42110</c:v>
                </c:pt>
                <c:pt idx="372">
                  <c:v>42111</c:v>
                </c:pt>
                <c:pt idx="373">
                  <c:v>42112</c:v>
                </c:pt>
                <c:pt idx="374">
                  <c:v>42113</c:v>
                </c:pt>
                <c:pt idx="375">
                  <c:v>42114</c:v>
                </c:pt>
                <c:pt idx="376">
                  <c:v>42115</c:v>
                </c:pt>
                <c:pt idx="377">
                  <c:v>42116</c:v>
                </c:pt>
                <c:pt idx="378">
                  <c:v>42117</c:v>
                </c:pt>
                <c:pt idx="379">
                  <c:v>42118</c:v>
                </c:pt>
                <c:pt idx="380">
                  <c:v>42119</c:v>
                </c:pt>
                <c:pt idx="381">
                  <c:v>42120</c:v>
                </c:pt>
                <c:pt idx="382">
                  <c:v>42121</c:v>
                </c:pt>
                <c:pt idx="383">
                  <c:v>42122</c:v>
                </c:pt>
                <c:pt idx="384">
                  <c:v>42123</c:v>
                </c:pt>
                <c:pt idx="385">
                  <c:v>42124</c:v>
                </c:pt>
                <c:pt idx="386">
                  <c:v>42125</c:v>
                </c:pt>
                <c:pt idx="387">
                  <c:v>42126</c:v>
                </c:pt>
                <c:pt idx="388">
                  <c:v>42127</c:v>
                </c:pt>
                <c:pt idx="389">
                  <c:v>42128</c:v>
                </c:pt>
                <c:pt idx="390">
                  <c:v>42129</c:v>
                </c:pt>
                <c:pt idx="391">
                  <c:v>42130</c:v>
                </c:pt>
                <c:pt idx="392">
                  <c:v>42131</c:v>
                </c:pt>
                <c:pt idx="393">
                  <c:v>42132</c:v>
                </c:pt>
                <c:pt idx="394">
                  <c:v>42133</c:v>
                </c:pt>
                <c:pt idx="395">
                  <c:v>42134</c:v>
                </c:pt>
                <c:pt idx="396">
                  <c:v>42135</c:v>
                </c:pt>
                <c:pt idx="397">
                  <c:v>42136</c:v>
                </c:pt>
                <c:pt idx="398">
                  <c:v>42137</c:v>
                </c:pt>
                <c:pt idx="399">
                  <c:v>42138</c:v>
                </c:pt>
                <c:pt idx="400">
                  <c:v>42139</c:v>
                </c:pt>
                <c:pt idx="401">
                  <c:v>42140</c:v>
                </c:pt>
                <c:pt idx="402">
                  <c:v>42141</c:v>
                </c:pt>
                <c:pt idx="403">
                  <c:v>42142</c:v>
                </c:pt>
                <c:pt idx="404">
                  <c:v>42143</c:v>
                </c:pt>
                <c:pt idx="405">
                  <c:v>42144</c:v>
                </c:pt>
                <c:pt idx="406">
                  <c:v>42145</c:v>
                </c:pt>
                <c:pt idx="407">
                  <c:v>42146</c:v>
                </c:pt>
                <c:pt idx="408">
                  <c:v>42147</c:v>
                </c:pt>
                <c:pt idx="409">
                  <c:v>42148</c:v>
                </c:pt>
                <c:pt idx="410">
                  <c:v>42149</c:v>
                </c:pt>
                <c:pt idx="411">
                  <c:v>42150</c:v>
                </c:pt>
                <c:pt idx="412">
                  <c:v>42151</c:v>
                </c:pt>
                <c:pt idx="413">
                  <c:v>42152</c:v>
                </c:pt>
                <c:pt idx="414">
                  <c:v>42153</c:v>
                </c:pt>
                <c:pt idx="415">
                  <c:v>42154</c:v>
                </c:pt>
                <c:pt idx="416">
                  <c:v>42155</c:v>
                </c:pt>
                <c:pt idx="417">
                  <c:v>42156</c:v>
                </c:pt>
                <c:pt idx="418">
                  <c:v>42157</c:v>
                </c:pt>
                <c:pt idx="419">
                  <c:v>42158</c:v>
                </c:pt>
                <c:pt idx="420">
                  <c:v>42159</c:v>
                </c:pt>
                <c:pt idx="421">
                  <c:v>42160</c:v>
                </c:pt>
                <c:pt idx="422">
                  <c:v>42161</c:v>
                </c:pt>
                <c:pt idx="423">
                  <c:v>42162</c:v>
                </c:pt>
                <c:pt idx="424">
                  <c:v>42163</c:v>
                </c:pt>
                <c:pt idx="425">
                  <c:v>42164</c:v>
                </c:pt>
                <c:pt idx="426">
                  <c:v>42165</c:v>
                </c:pt>
                <c:pt idx="427">
                  <c:v>42166</c:v>
                </c:pt>
                <c:pt idx="428">
                  <c:v>42167</c:v>
                </c:pt>
                <c:pt idx="429">
                  <c:v>42168</c:v>
                </c:pt>
                <c:pt idx="430">
                  <c:v>42169</c:v>
                </c:pt>
                <c:pt idx="431">
                  <c:v>42170</c:v>
                </c:pt>
                <c:pt idx="432">
                  <c:v>42171</c:v>
                </c:pt>
                <c:pt idx="433">
                  <c:v>42172</c:v>
                </c:pt>
                <c:pt idx="434">
                  <c:v>42173</c:v>
                </c:pt>
                <c:pt idx="435">
                  <c:v>42174</c:v>
                </c:pt>
                <c:pt idx="436">
                  <c:v>42175</c:v>
                </c:pt>
                <c:pt idx="437">
                  <c:v>42176</c:v>
                </c:pt>
                <c:pt idx="438">
                  <c:v>42177</c:v>
                </c:pt>
                <c:pt idx="439">
                  <c:v>42178</c:v>
                </c:pt>
                <c:pt idx="440">
                  <c:v>42179</c:v>
                </c:pt>
                <c:pt idx="441">
                  <c:v>42180</c:v>
                </c:pt>
                <c:pt idx="442">
                  <c:v>42181</c:v>
                </c:pt>
                <c:pt idx="443">
                  <c:v>42182</c:v>
                </c:pt>
                <c:pt idx="444">
                  <c:v>42183</c:v>
                </c:pt>
                <c:pt idx="445">
                  <c:v>42184</c:v>
                </c:pt>
                <c:pt idx="446">
                  <c:v>42185</c:v>
                </c:pt>
                <c:pt idx="447">
                  <c:v>42186</c:v>
                </c:pt>
                <c:pt idx="448">
                  <c:v>42187</c:v>
                </c:pt>
                <c:pt idx="449">
                  <c:v>42188</c:v>
                </c:pt>
                <c:pt idx="450">
                  <c:v>42189</c:v>
                </c:pt>
                <c:pt idx="451">
                  <c:v>42190</c:v>
                </c:pt>
                <c:pt idx="452">
                  <c:v>42191</c:v>
                </c:pt>
                <c:pt idx="453">
                  <c:v>42192</c:v>
                </c:pt>
                <c:pt idx="454">
                  <c:v>42193</c:v>
                </c:pt>
                <c:pt idx="455">
                  <c:v>42194</c:v>
                </c:pt>
                <c:pt idx="456">
                  <c:v>42195</c:v>
                </c:pt>
                <c:pt idx="457">
                  <c:v>42196</c:v>
                </c:pt>
                <c:pt idx="458">
                  <c:v>42197</c:v>
                </c:pt>
                <c:pt idx="459">
                  <c:v>42198</c:v>
                </c:pt>
                <c:pt idx="460">
                  <c:v>42199</c:v>
                </c:pt>
                <c:pt idx="461">
                  <c:v>42200</c:v>
                </c:pt>
                <c:pt idx="462">
                  <c:v>42201</c:v>
                </c:pt>
                <c:pt idx="463">
                  <c:v>42202</c:v>
                </c:pt>
                <c:pt idx="464">
                  <c:v>42203</c:v>
                </c:pt>
                <c:pt idx="465">
                  <c:v>42204</c:v>
                </c:pt>
                <c:pt idx="466">
                  <c:v>42205</c:v>
                </c:pt>
                <c:pt idx="467">
                  <c:v>42206</c:v>
                </c:pt>
                <c:pt idx="468">
                  <c:v>42207</c:v>
                </c:pt>
                <c:pt idx="469">
                  <c:v>42208</c:v>
                </c:pt>
                <c:pt idx="470">
                  <c:v>42209</c:v>
                </c:pt>
                <c:pt idx="471">
                  <c:v>42210</c:v>
                </c:pt>
                <c:pt idx="472">
                  <c:v>42211</c:v>
                </c:pt>
                <c:pt idx="473">
                  <c:v>42212</c:v>
                </c:pt>
                <c:pt idx="474">
                  <c:v>42213</c:v>
                </c:pt>
                <c:pt idx="475">
                  <c:v>42214</c:v>
                </c:pt>
                <c:pt idx="476">
                  <c:v>42215</c:v>
                </c:pt>
                <c:pt idx="477">
                  <c:v>42216</c:v>
                </c:pt>
                <c:pt idx="478">
                  <c:v>42217</c:v>
                </c:pt>
                <c:pt idx="479">
                  <c:v>42218</c:v>
                </c:pt>
                <c:pt idx="480">
                  <c:v>42219</c:v>
                </c:pt>
                <c:pt idx="481">
                  <c:v>42220</c:v>
                </c:pt>
                <c:pt idx="482">
                  <c:v>42221</c:v>
                </c:pt>
                <c:pt idx="483">
                  <c:v>42222</c:v>
                </c:pt>
                <c:pt idx="484">
                  <c:v>42223</c:v>
                </c:pt>
                <c:pt idx="485">
                  <c:v>42224</c:v>
                </c:pt>
                <c:pt idx="486">
                  <c:v>42225</c:v>
                </c:pt>
                <c:pt idx="487">
                  <c:v>42226</c:v>
                </c:pt>
                <c:pt idx="488">
                  <c:v>42227</c:v>
                </c:pt>
                <c:pt idx="489">
                  <c:v>42228</c:v>
                </c:pt>
                <c:pt idx="490">
                  <c:v>42229</c:v>
                </c:pt>
                <c:pt idx="491">
                  <c:v>42230</c:v>
                </c:pt>
                <c:pt idx="492">
                  <c:v>42231</c:v>
                </c:pt>
                <c:pt idx="493">
                  <c:v>42232</c:v>
                </c:pt>
                <c:pt idx="494">
                  <c:v>42233</c:v>
                </c:pt>
                <c:pt idx="495">
                  <c:v>42234</c:v>
                </c:pt>
                <c:pt idx="496">
                  <c:v>42235</c:v>
                </c:pt>
                <c:pt idx="497">
                  <c:v>42236</c:v>
                </c:pt>
                <c:pt idx="498">
                  <c:v>42237</c:v>
                </c:pt>
                <c:pt idx="499">
                  <c:v>42238</c:v>
                </c:pt>
                <c:pt idx="500">
                  <c:v>42239</c:v>
                </c:pt>
                <c:pt idx="501">
                  <c:v>42240</c:v>
                </c:pt>
                <c:pt idx="502">
                  <c:v>42241</c:v>
                </c:pt>
                <c:pt idx="503">
                  <c:v>42242</c:v>
                </c:pt>
                <c:pt idx="504">
                  <c:v>42243</c:v>
                </c:pt>
                <c:pt idx="505">
                  <c:v>42244</c:v>
                </c:pt>
                <c:pt idx="506">
                  <c:v>42245</c:v>
                </c:pt>
                <c:pt idx="507">
                  <c:v>42246</c:v>
                </c:pt>
                <c:pt idx="508">
                  <c:v>42247</c:v>
                </c:pt>
                <c:pt idx="509">
                  <c:v>42248</c:v>
                </c:pt>
                <c:pt idx="510">
                  <c:v>42249</c:v>
                </c:pt>
                <c:pt idx="511">
                  <c:v>42250</c:v>
                </c:pt>
                <c:pt idx="512">
                  <c:v>42251</c:v>
                </c:pt>
                <c:pt idx="513">
                  <c:v>42252</c:v>
                </c:pt>
                <c:pt idx="514">
                  <c:v>42253</c:v>
                </c:pt>
                <c:pt idx="515">
                  <c:v>42254</c:v>
                </c:pt>
                <c:pt idx="516">
                  <c:v>42255</c:v>
                </c:pt>
                <c:pt idx="517">
                  <c:v>42256</c:v>
                </c:pt>
                <c:pt idx="518">
                  <c:v>42257</c:v>
                </c:pt>
                <c:pt idx="519">
                  <c:v>42258</c:v>
                </c:pt>
                <c:pt idx="520">
                  <c:v>42259</c:v>
                </c:pt>
                <c:pt idx="521">
                  <c:v>42260</c:v>
                </c:pt>
                <c:pt idx="522">
                  <c:v>42261</c:v>
                </c:pt>
                <c:pt idx="523">
                  <c:v>42262</c:v>
                </c:pt>
                <c:pt idx="524">
                  <c:v>42263</c:v>
                </c:pt>
                <c:pt idx="525">
                  <c:v>42264</c:v>
                </c:pt>
                <c:pt idx="526">
                  <c:v>42265</c:v>
                </c:pt>
                <c:pt idx="527">
                  <c:v>42266</c:v>
                </c:pt>
                <c:pt idx="528">
                  <c:v>42267</c:v>
                </c:pt>
                <c:pt idx="529">
                  <c:v>42268</c:v>
                </c:pt>
                <c:pt idx="530">
                  <c:v>42269</c:v>
                </c:pt>
                <c:pt idx="531">
                  <c:v>42270</c:v>
                </c:pt>
                <c:pt idx="532">
                  <c:v>42271</c:v>
                </c:pt>
                <c:pt idx="533">
                  <c:v>42272</c:v>
                </c:pt>
                <c:pt idx="534">
                  <c:v>42273</c:v>
                </c:pt>
                <c:pt idx="535">
                  <c:v>42274</c:v>
                </c:pt>
                <c:pt idx="536">
                  <c:v>42275</c:v>
                </c:pt>
                <c:pt idx="537">
                  <c:v>42276</c:v>
                </c:pt>
                <c:pt idx="538">
                  <c:v>42277</c:v>
                </c:pt>
                <c:pt idx="539">
                  <c:v>42278</c:v>
                </c:pt>
                <c:pt idx="540">
                  <c:v>42279</c:v>
                </c:pt>
                <c:pt idx="541">
                  <c:v>42280</c:v>
                </c:pt>
                <c:pt idx="542">
                  <c:v>42281</c:v>
                </c:pt>
                <c:pt idx="543">
                  <c:v>42282</c:v>
                </c:pt>
                <c:pt idx="544">
                  <c:v>42283</c:v>
                </c:pt>
                <c:pt idx="545">
                  <c:v>42284</c:v>
                </c:pt>
                <c:pt idx="546">
                  <c:v>42285</c:v>
                </c:pt>
                <c:pt idx="547">
                  <c:v>42286</c:v>
                </c:pt>
                <c:pt idx="548">
                  <c:v>42287</c:v>
                </c:pt>
                <c:pt idx="549">
                  <c:v>42288</c:v>
                </c:pt>
                <c:pt idx="550">
                  <c:v>42289</c:v>
                </c:pt>
                <c:pt idx="551">
                  <c:v>42290</c:v>
                </c:pt>
                <c:pt idx="552">
                  <c:v>42291</c:v>
                </c:pt>
                <c:pt idx="553">
                  <c:v>42292</c:v>
                </c:pt>
                <c:pt idx="554">
                  <c:v>42293</c:v>
                </c:pt>
                <c:pt idx="555">
                  <c:v>42294</c:v>
                </c:pt>
                <c:pt idx="556">
                  <c:v>42295</c:v>
                </c:pt>
                <c:pt idx="557">
                  <c:v>42296</c:v>
                </c:pt>
                <c:pt idx="558">
                  <c:v>42297</c:v>
                </c:pt>
                <c:pt idx="559">
                  <c:v>42298</c:v>
                </c:pt>
                <c:pt idx="560">
                  <c:v>42299</c:v>
                </c:pt>
                <c:pt idx="561">
                  <c:v>42300</c:v>
                </c:pt>
                <c:pt idx="562">
                  <c:v>42301</c:v>
                </c:pt>
                <c:pt idx="563">
                  <c:v>42302</c:v>
                </c:pt>
                <c:pt idx="564">
                  <c:v>42303</c:v>
                </c:pt>
                <c:pt idx="565">
                  <c:v>42304</c:v>
                </c:pt>
                <c:pt idx="566">
                  <c:v>42305</c:v>
                </c:pt>
                <c:pt idx="567">
                  <c:v>42306</c:v>
                </c:pt>
                <c:pt idx="568">
                  <c:v>42307</c:v>
                </c:pt>
                <c:pt idx="569">
                  <c:v>42308</c:v>
                </c:pt>
                <c:pt idx="570">
                  <c:v>42309</c:v>
                </c:pt>
                <c:pt idx="571">
                  <c:v>42310</c:v>
                </c:pt>
                <c:pt idx="572">
                  <c:v>42311</c:v>
                </c:pt>
                <c:pt idx="573">
                  <c:v>42312</c:v>
                </c:pt>
                <c:pt idx="574">
                  <c:v>42313</c:v>
                </c:pt>
                <c:pt idx="575">
                  <c:v>42314</c:v>
                </c:pt>
                <c:pt idx="576">
                  <c:v>42315</c:v>
                </c:pt>
                <c:pt idx="577">
                  <c:v>42316</c:v>
                </c:pt>
                <c:pt idx="578">
                  <c:v>42317</c:v>
                </c:pt>
                <c:pt idx="579">
                  <c:v>42318</c:v>
                </c:pt>
                <c:pt idx="580">
                  <c:v>42319</c:v>
                </c:pt>
                <c:pt idx="581">
                  <c:v>42320</c:v>
                </c:pt>
                <c:pt idx="582">
                  <c:v>42321</c:v>
                </c:pt>
                <c:pt idx="583">
                  <c:v>42322</c:v>
                </c:pt>
                <c:pt idx="584">
                  <c:v>42323</c:v>
                </c:pt>
                <c:pt idx="585">
                  <c:v>42324</c:v>
                </c:pt>
                <c:pt idx="586">
                  <c:v>42325</c:v>
                </c:pt>
                <c:pt idx="587">
                  <c:v>42326</c:v>
                </c:pt>
                <c:pt idx="588">
                  <c:v>42327</c:v>
                </c:pt>
                <c:pt idx="589">
                  <c:v>42328</c:v>
                </c:pt>
                <c:pt idx="590">
                  <c:v>42329</c:v>
                </c:pt>
                <c:pt idx="591">
                  <c:v>42330</c:v>
                </c:pt>
                <c:pt idx="592">
                  <c:v>42331</c:v>
                </c:pt>
                <c:pt idx="593">
                  <c:v>42332</c:v>
                </c:pt>
                <c:pt idx="594">
                  <c:v>42333</c:v>
                </c:pt>
                <c:pt idx="595">
                  <c:v>42334</c:v>
                </c:pt>
                <c:pt idx="596">
                  <c:v>42335</c:v>
                </c:pt>
                <c:pt idx="597">
                  <c:v>42336</c:v>
                </c:pt>
                <c:pt idx="598">
                  <c:v>42337</c:v>
                </c:pt>
                <c:pt idx="599">
                  <c:v>42338</c:v>
                </c:pt>
                <c:pt idx="600">
                  <c:v>42339</c:v>
                </c:pt>
                <c:pt idx="601">
                  <c:v>42340</c:v>
                </c:pt>
                <c:pt idx="602">
                  <c:v>42341</c:v>
                </c:pt>
                <c:pt idx="603">
                  <c:v>42342</c:v>
                </c:pt>
                <c:pt idx="604">
                  <c:v>42343</c:v>
                </c:pt>
                <c:pt idx="605">
                  <c:v>42344</c:v>
                </c:pt>
                <c:pt idx="606">
                  <c:v>42345</c:v>
                </c:pt>
                <c:pt idx="607">
                  <c:v>42346</c:v>
                </c:pt>
                <c:pt idx="608">
                  <c:v>42347</c:v>
                </c:pt>
                <c:pt idx="609">
                  <c:v>42348</c:v>
                </c:pt>
                <c:pt idx="610">
                  <c:v>42349</c:v>
                </c:pt>
                <c:pt idx="611">
                  <c:v>42350</c:v>
                </c:pt>
                <c:pt idx="612">
                  <c:v>42351</c:v>
                </c:pt>
                <c:pt idx="613">
                  <c:v>42352</c:v>
                </c:pt>
                <c:pt idx="614">
                  <c:v>42353</c:v>
                </c:pt>
                <c:pt idx="615">
                  <c:v>42354</c:v>
                </c:pt>
                <c:pt idx="616">
                  <c:v>42355</c:v>
                </c:pt>
                <c:pt idx="617">
                  <c:v>42356</c:v>
                </c:pt>
                <c:pt idx="618">
                  <c:v>42357</c:v>
                </c:pt>
                <c:pt idx="619">
                  <c:v>42358</c:v>
                </c:pt>
                <c:pt idx="620">
                  <c:v>42359</c:v>
                </c:pt>
                <c:pt idx="621">
                  <c:v>42360</c:v>
                </c:pt>
                <c:pt idx="622">
                  <c:v>42361</c:v>
                </c:pt>
                <c:pt idx="623">
                  <c:v>42362</c:v>
                </c:pt>
                <c:pt idx="624">
                  <c:v>42363</c:v>
                </c:pt>
                <c:pt idx="625">
                  <c:v>42364</c:v>
                </c:pt>
                <c:pt idx="626">
                  <c:v>42365</c:v>
                </c:pt>
                <c:pt idx="627">
                  <c:v>42366</c:v>
                </c:pt>
                <c:pt idx="628">
                  <c:v>42367</c:v>
                </c:pt>
                <c:pt idx="629">
                  <c:v>42368</c:v>
                </c:pt>
                <c:pt idx="630">
                  <c:v>42369</c:v>
                </c:pt>
                <c:pt idx="631">
                  <c:v>42370</c:v>
                </c:pt>
                <c:pt idx="632">
                  <c:v>42371</c:v>
                </c:pt>
                <c:pt idx="633">
                  <c:v>42372</c:v>
                </c:pt>
                <c:pt idx="634">
                  <c:v>42373</c:v>
                </c:pt>
                <c:pt idx="635">
                  <c:v>42374</c:v>
                </c:pt>
                <c:pt idx="636">
                  <c:v>42375</c:v>
                </c:pt>
                <c:pt idx="637">
                  <c:v>42376</c:v>
                </c:pt>
                <c:pt idx="638">
                  <c:v>42377</c:v>
                </c:pt>
                <c:pt idx="639">
                  <c:v>42378</c:v>
                </c:pt>
                <c:pt idx="640">
                  <c:v>42379</c:v>
                </c:pt>
                <c:pt idx="641">
                  <c:v>42380</c:v>
                </c:pt>
                <c:pt idx="642">
                  <c:v>42381</c:v>
                </c:pt>
                <c:pt idx="643">
                  <c:v>42382</c:v>
                </c:pt>
                <c:pt idx="644">
                  <c:v>42383</c:v>
                </c:pt>
                <c:pt idx="645">
                  <c:v>42384</c:v>
                </c:pt>
                <c:pt idx="646">
                  <c:v>42385</c:v>
                </c:pt>
                <c:pt idx="647">
                  <c:v>42386</c:v>
                </c:pt>
                <c:pt idx="648">
                  <c:v>42387</c:v>
                </c:pt>
                <c:pt idx="649">
                  <c:v>42388</c:v>
                </c:pt>
                <c:pt idx="650">
                  <c:v>42389</c:v>
                </c:pt>
                <c:pt idx="651">
                  <c:v>42390</c:v>
                </c:pt>
                <c:pt idx="652">
                  <c:v>42391</c:v>
                </c:pt>
                <c:pt idx="653">
                  <c:v>42392</c:v>
                </c:pt>
                <c:pt idx="654">
                  <c:v>42393</c:v>
                </c:pt>
                <c:pt idx="655">
                  <c:v>42394</c:v>
                </c:pt>
                <c:pt idx="656">
                  <c:v>42395</c:v>
                </c:pt>
                <c:pt idx="657">
                  <c:v>42396</c:v>
                </c:pt>
                <c:pt idx="658">
                  <c:v>42397</c:v>
                </c:pt>
                <c:pt idx="659">
                  <c:v>42398</c:v>
                </c:pt>
                <c:pt idx="660">
                  <c:v>42399</c:v>
                </c:pt>
                <c:pt idx="661">
                  <c:v>42400</c:v>
                </c:pt>
                <c:pt idx="662">
                  <c:v>42401</c:v>
                </c:pt>
                <c:pt idx="663">
                  <c:v>42402</c:v>
                </c:pt>
                <c:pt idx="664">
                  <c:v>42403</c:v>
                </c:pt>
                <c:pt idx="665">
                  <c:v>42404</c:v>
                </c:pt>
                <c:pt idx="666">
                  <c:v>42405</c:v>
                </c:pt>
                <c:pt idx="667">
                  <c:v>42406</c:v>
                </c:pt>
                <c:pt idx="668">
                  <c:v>42407</c:v>
                </c:pt>
                <c:pt idx="669">
                  <c:v>42408</c:v>
                </c:pt>
                <c:pt idx="670">
                  <c:v>42409</c:v>
                </c:pt>
                <c:pt idx="671">
                  <c:v>42410</c:v>
                </c:pt>
                <c:pt idx="672">
                  <c:v>42411</c:v>
                </c:pt>
                <c:pt idx="673">
                  <c:v>42412</c:v>
                </c:pt>
                <c:pt idx="674">
                  <c:v>42413</c:v>
                </c:pt>
                <c:pt idx="675">
                  <c:v>42414</c:v>
                </c:pt>
                <c:pt idx="676">
                  <c:v>42415</c:v>
                </c:pt>
                <c:pt idx="677">
                  <c:v>42416</c:v>
                </c:pt>
                <c:pt idx="678">
                  <c:v>42417</c:v>
                </c:pt>
                <c:pt idx="679">
                  <c:v>42418</c:v>
                </c:pt>
                <c:pt idx="680">
                  <c:v>42419</c:v>
                </c:pt>
                <c:pt idx="681">
                  <c:v>42420</c:v>
                </c:pt>
                <c:pt idx="682">
                  <c:v>42421</c:v>
                </c:pt>
                <c:pt idx="683">
                  <c:v>42422</c:v>
                </c:pt>
                <c:pt idx="684">
                  <c:v>42423</c:v>
                </c:pt>
                <c:pt idx="685">
                  <c:v>42424</c:v>
                </c:pt>
                <c:pt idx="686">
                  <c:v>42425</c:v>
                </c:pt>
                <c:pt idx="687">
                  <c:v>42426</c:v>
                </c:pt>
                <c:pt idx="688">
                  <c:v>42427</c:v>
                </c:pt>
                <c:pt idx="689">
                  <c:v>42428</c:v>
                </c:pt>
                <c:pt idx="690">
                  <c:v>42429</c:v>
                </c:pt>
                <c:pt idx="691">
                  <c:v>42430</c:v>
                </c:pt>
                <c:pt idx="692">
                  <c:v>42431</c:v>
                </c:pt>
                <c:pt idx="693">
                  <c:v>42432</c:v>
                </c:pt>
                <c:pt idx="694">
                  <c:v>42433</c:v>
                </c:pt>
                <c:pt idx="695">
                  <c:v>42434</c:v>
                </c:pt>
                <c:pt idx="696">
                  <c:v>42435</c:v>
                </c:pt>
                <c:pt idx="697">
                  <c:v>42436</c:v>
                </c:pt>
                <c:pt idx="698">
                  <c:v>42437</c:v>
                </c:pt>
                <c:pt idx="699">
                  <c:v>42438</c:v>
                </c:pt>
                <c:pt idx="700">
                  <c:v>42439</c:v>
                </c:pt>
                <c:pt idx="701">
                  <c:v>42440</c:v>
                </c:pt>
                <c:pt idx="702">
                  <c:v>42441</c:v>
                </c:pt>
                <c:pt idx="703">
                  <c:v>42442</c:v>
                </c:pt>
                <c:pt idx="704">
                  <c:v>42443</c:v>
                </c:pt>
                <c:pt idx="705">
                  <c:v>42444</c:v>
                </c:pt>
                <c:pt idx="706">
                  <c:v>42445</c:v>
                </c:pt>
                <c:pt idx="707">
                  <c:v>42446</c:v>
                </c:pt>
                <c:pt idx="708">
                  <c:v>42447</c:v>
                </c:pt>
                <c:pt idx="709">
                  <c:v>42448</c:v>
                </c:pt>
                <c:pt idx="710">
                  <c:v>42449</c:v>
                </c:pt>
                <c:pt idx="711">
                  <c:v>42450</c:v>
                </c:pt>
                <c:pt idx="712">
                  <c:v>42451</c:v>
                </c:pt>
                <c:pt idx="713">
                  <c:v>42452</c:v>
                </c:pt>
                <c:pt idx="714">
                  <c:v>42453</c:v>
                </c:pt>
                <c:pt idx="715">
                  <c:v>42454</c:v>
                </c:pt>
                <c:pt idx="716">
                  <c:v>42455</c:v>
                </c:pt>
                <c:pt idx="717">
                  <c:v>42456</c:v>
                </c:pt>
                <c:pt idx="718">
                  <c:v>42457</c:v>
                </c:pt>
                <c:pt idx="719">
                  <c:v>42458</c:v>
                </c:pt>
                <c:pt idx="720">
                  <c:v>42459</c:v>
                </c:pt>
                <c:pt idx="721">
                  <c:v>42460</c:v>
                </c:pt>
                <c:pt idx="722">
                  <c:v>42461</c:v>
                </c:pt>
                <c:pt idx="723">
                  <c:v>42462</c:v>
                </c:pt>
                <c:pt idx="724">
                  <c:v>42463</c:v>
                </c:pt>
                <c:pt idx="725">
                  <c:v>42464</c:v>
                </c:pt>
                <c:pt idx="726">
                  <c:v>42465</c:v>
                </c:pt>
                <c:pt idx="727">
                  <c:v>42466</c:v>
                </c:pt>
                <c:pt idx="728">
                  <c:v>42467</c:v>
                </c:pt>
                <c:pt idx="729">
                  <c:v>42468</c:v>
                </c:pt>
                <c:pt idx="730">
                  <c:v>42469</c:v>
                </c:pt>
                <c:pt idx="731">
                  <c:v>42470</c:v>
                </c:pt>
                <c:pt idx="732">
                  <c:v>42471</c:v>
                </c:pt>
                <c:pt idx="733">
                  <c:v>42472</c:v>
                </c:pt>
                <c:pt idx="734">
                  <c:v>42473</c:v>
                </c:pt>
                <c:pt idx="735">
                  <c:v>42474</c:v>
                </c:pt>
                <c:pt idx="736">
                  <c:v>42475</c:v>
                </c:pt>
                <c:pt idx="737">
                  <c:v>42476</c:v>
                </c:pt>
                <c:pt idx="738">
                  <c:v>42477</c:v>
                </c:pt>
                <c:pt idx="739">
                  <c:v>42478</c:v>
                </c:pt>
                <c:pt idx="740">
                  <c:v>42479</c:v>
                </c:pt>
                <c:pt idx="741">
                  <c:v>42480</c:v>
                </c:pt>
                <c:pt idx="742">
                  <c:v>42481</c:v>
                </c:pt>
                <c:pt idx="743">
                  <c:v>42482</c:v>
                </c:pt>
                <c:pt idx="744">
                  <c:v>42483</c:v>
                </c:pt>
                <c:pt idx="745">
                  <c:v>42484</c:v>
                </c:pt>
                <c:pt idx="746">
                  <c:v>42485</c:v>
                </c:pt>
                <c:pt idx="747">
                  <c:v>42486</c:v>
                </c:pt>
                <c:pt idx="748">
                  <c:v>42487</c:v>
                </c:pt>
                <c:pt idx="749">
                  <c:v>42488</c:v>
                </c:pt>
                <c:pt idx="750">
                  <c:v>42489</c:v>
                </c:pt>
                <c:pt idx="751">
                  <c:v>42490</c:v>
                </c:pt>
                <c:pt idx="752">
                  <c:v>42491</c:v>
                </c:pt>
                <c:pt idx="753">
                  <c:v>42492</c:v>
                </c:pt>
                <c:pt idx="754">
                  <c:v>42493</c:v>
                </c:pt>
                <c:pt idx="755">
                  <c:v>42494</c:v>
                </c:pt>
                <c:pt idx="756">
                  <c:v>42495</c:v>
                </c:pt>
                <c:pt idx="757">
                  <c:v>42496</c:v>
                </c:pt>
                <c:pt idx="758">
                  <c:v>42497</c:v>
                </c:pt>
                <c:pt idx="759">
                  <c:v>42498</c:v>
                </c:pt>
                <c:pt idx="760">
                  <c:v>42499</c:v>
                </c:pt>
                <c:pt idx="761">
                  <c:v>42500</c:v>
                </c:pt>
                <c:pt idx="762">
                  <c:v>42501</c:v>
                </c:pt>
                <c:pt idx="763">
                  <c:v>42502</c:v>
                </c:pt>
                <c:pt idx="764">
                  <c:v>42503</c:v>
                </c:pt>
                <c:pt idx="765">
                  <c:v>42504</c:v>
                </c:pt>
                <c:pt idx="766">
                  <c:v>42505</c:v>
                </c:pt>
                <c:pt idx="767">
                  <c:v>42506</c:v>
                </c:pt>
                <c:pt idx="768">
                  <c:v>42507</c:v>
                </c:pt>
                <c:pt idx="769">
                  <c:v>42508</c:v>
                </c:pt>
                <c:pt idx="770">
                  <c:v>42509</c:v>
                </c:pt>
                <c:pt idx="771">
                  <c:v>42510</c:v>
                </c:pt>
                <c:pt idx="772">
                  <c:v>42511</c:v>
                </c:pt>
                <c:pt idx="773">
                  <c:v>42512</c:v>
                </c:pt>
                <c:pt idx="774">
                  <c:v>42513</c:v>
                </c:pt>
                <c:pt idx="775">
                  <c:v>42514</c:v>
                </c:pt>
                <c:pt idx="776">
                  <c:v>42515</c:v>
                </c:pt>
                <c:pt idx="777">
                  <c:v>42516</c:v>
                </c:pt>
                <c:pt idx="778">
                  <c:v>42517</c:v>
                </c:pt>
                <c:pt idx="779">
                  <c:v>42518</c:v>
                </c:pt>
                <c:pt idx="780">
                  <c:v>42519</c:v>
                </c:pt>
                <c:pt idx="781">
                  <c:v>42520</c:v>
                </c:pt>
                <c:pt idx="782">
                  <c:v>42521</c:v>
                </c:pt>
                <c:pt idx="783">
                  <c:v>42522</c:v>
                </c:pt>
                <c:pt idx="784">
                  <c:v>42523</c:v>
                </c:pt>
                <c:pt idx="785">
                  <c:v>42524</c:v>
                </c:pt>
                <c:pt idx="786">
                  <c:v>42525</c:v>
                </c:pt>
                <c:pt idx="787">
                  <c:v>42526</c:v>
                </c:pt>
                <c:pt idx="788">
                  <c:v>42527</c:v>
                </c:pt>
                <c:pt idx="789">
                  <c:v>42528</c:v>
                </c:pt>
                <c:pt idx="790">
                  <c:v>42529</c:v>
                </c:pt>
                <c:pt idx="791">
                  <c:v>42530</c:v>
                </c:pt>
                <c:pt idx="792">
                  <c:v>42531</c:v>
                </c:pt>
                <c:pt idx="793">
                  <c:v>42532</c:v>
                </c:pt>
                <c:pt idx="794">
                  <c:v>42533</c:v>
                </c:pt>
                <c:pt idx="795">
                  <c:v>42534</c:v>
                </c:pt>
                <c:pt idx="796">
                  <c:v>42535</c:v>
                </c:pt>
                <c:pt idx="797">
                  <c:v>42536</c:v>
                </c:pt>
                <c:pt idx="798">
                  <c:v>42537</c:v>
                </c:pt>
                <c:pt idx="799">
                  <c:v>42538</c:v>
                </c:pt>
                <c:pt idx="800">
                  <c:v>42539</c:v>
                </c:pt>
                <c:pt idx="801">
                  <c:v>42540</c:v>
                </c:pt>
                <c:pt idx="802">
                  <c:v>42541</c:v>
                </c:pt>
                <c:pt idx="803">
                  <c:v>42542</c:v>
                </c:pt>
                <c:pt idx="804">
                  <c:v>42543</c:v>
                </c:pt>
                <c:pt idx="805">
                  <c:v>42544</c:v>
                </c:pt>
                <c:pt idx="806">
                  <c:v>42545</c:v>
                </c:pt>
                <c:pt idx="807">
                  <c:v>42546</c:v>
                </c:pt>
                <c:pt idx="808">
                  <c:v>42547</c:v>
                </c:pt>
                <c:pt idx="809">
                  <c:v>42548</c:v>
                </c:pt>
                <c:pt idx="810">
                  <c:v>42549</c:v>
                </c:pt>
                <c:pt idx="811">
                  <c:v>42550</c:v>
                </c:pt>
                <c:pt idx="812">
                  <c:v>42551</c:v>
                </c:pt>
                <c:pt idx="813">
                  <c:v>42552</c:v>
                </c:pt>
                <c:pt idx="814">
                  <c:v>42553</c:v>
                </c:pt>
                <c:pt idx="815">
                  <c:v>42554</c:v>
                </c:pt>
                <c:pt idx="816">
                  <c:v>42555</c:v>
                </c:pt>
                <c:pt idx="817">
                  <c:v>42556</c:v>
                </c:pt>
                <c:pt idx="818">
                  <c:v>42557</c:v>
                </c:pt>
                <c:pt idx="819">
                  <c:v>42558</c:v>
                </c:pt>
                <c:pt idx="820">
                  <c:v>42559</c:v>
                </c:pt>
                <c:pt idx="821">
                  <c:v>42560</c:v>
                </c:pt>
                <c:pt idx="822">
                  <c:v>42561</c:v>
                </c:pt>
                <c:pt idx="823">
                  <c:v>42562</c:v>
                </c:pt>
                <c:pt idx="824">
                  <c:v>42563</c:v>
                </c:pt>
                <c:pt idx="825">
                  <c:v>42564</c:v>
                </c:pt>
                <c:pt idx="826">
                  <c:v>42565</c:v>
                </c:pt>
                <c:pt idx="827">
                  <c:v>42566</c:v>
                </c:pt>
                <c:pt idx="828">
                  <c:v>42567</c:v>
                </c:pt>
                <c:pt idx="829">
                  <c:v>42568</c:v>
                </c:pt>
                <c:pt idx="830">
                  <c:v>42569</c:v>
                </c:pt>
                <c:pt idx="831">
                  <c:v>42570</c:v>
                </c:pt>
                <c:pt idx="832">
                  <c:v>42571</c:v>
                </c:pt>
                <c:pt idx="833">
                  <c:v>42572</c:v>
                </c:pt>
                <c:pt idx="834">
                  <c:v>42573</c:v>
                </c:pt>
                <c:pt idx="835">
                  <c:v>42574</c:v>
                </c:pt>
                <c:pt idx="836">
                  <c:v>42575</c:v>
                </c:pt>
                <c:pt idx="837">
                  <c:v>42576</c:v>
                </c:pt>
                <c:pt idx="838">
                  <c:v>42577</c:v>
                </c:pt>
                <c:pt idx="839">
                  <c:v>42578</c:v>
                </c:pt>
                <c:pt idx="840">
                  <c:v>42579</c:v>
                </c:pt>
                <c:pt idx="841">
                  <c:v>42580</c:v>
                </c:pt>
                <c:pt idx="842">
                  <c:v>42581</c:v>
                </c:pt>
                <c:pt idx="843">
                  <c:v>42582</c:v>
                </c:pt>
                <c:pt idx="844">
                  <c:v>42583</c:v>
                </c:pt>
                <c:pt idx="845">
                  <c:v>42584</c:v>
                </c:pt>
                <c:pt idx="846">
                  <c:v>42585</c:v>
                </c:pt>
                <c:pt idx="847">
                  <c:v>42586</c:v>
                </c:pt>
                <c:pt idx="848">
                  <c:v>42587</c:v>
                </c:pt>
                <c:pt idx="849">
                  <c:v>42588</c:v>
                </c:pt>
                <c:pt idx="850">
                  <c:v>42589</c:v>
                </c:pt>
                <c:pt idx="851">
                  <c:v>42590</c:v>
                </c:pt>
                <c:pt idx="852">
                  <c:v>42591</c:v>
                </c:pt>
                <c:pt idx="853">
                  <c:v>42592</c:v>
                </c:pt>
                <c:pt idx="854">
                  <c:v>42593</c:v>
                </c:pt>
                <c:pt idx="855">
                  <c:v>42594</c:v>
                </c:pt>
                <c:pt idx="856">
                  <c:v>42595</c:v>
                </c:pt>
                <c:pt idx="857">
                  <c:v>42596</c:v>
                </c:pt>
                <c:pt idx="858">
                  <c:v>42597</c:v>
                </c:pt>
                <c:pt idx="859">
                  <c:v>42598</c:v>
                </c:pt>
                <c:pt idx="860">
                  <c:v>42599</c:v>
                </c:pt>
                <c:pt idx="861">
                  <c:v>42600</c:v>
                </c:pt>
                <c:pt idx="862">
                  <c:v>42601</c:v>
                </c:pt>
                <c:pt idx="863">
                  <c:v>42602</c:v>
                </c:pt>
                <c:pt idx="864">
                  <c:v>42603</c:v>
                </c:pt>
                <c:pt idx="865">
                  <c:v>42604</c:v>
                </c:pt>
                <c:pt idx="866">
                  <c:v>42605</c:v>
                </c:pt>
                <c:pt idx="867">
                  <c:v>42606</c:v>
                </c:pt>
                <c:pt idx="868">
                  <c:v>42607</c:v>
                </c:pt>
                <c:pt idx="869">
                  <c:v>42608</c:v>
                </c:pt>
                <c:pt idx="870">
                  <c:v>42609</c:v>
                </c:pt>
                <c:pt idx="871">
                  <c:v>42610</c:v>
                </c:pt>
                <c:pt idx="872">
                  <c:v>42611</c:v>
                </c:pt>
                <c:pt idx="873">
                  <c:v>42612</c:v>
                </c:pt>
                <c:pt idx="874">
                  <c:v>42613</c:v>
                </c:pt>
                <c:pt idx="875">
                  <c:v>42614</c:v>
                </c:pt>
                <c:pt idx="876">
                  <c:v>42615</c:v>
                </c:pt>
                <c:pt idx="877">
                  <c:v>42616</c:v>
                </c:pt>
                <c:pt idx="878">
                  <c:v>42617</c:v>
                </c:pt>
                <c:pt idx="879">
                  <c:v>42618</c:v>
                </c:pt>
                <c:pt idx="880">
                  <c:v>42619</c:v>
                </c:pt>
                <c:pt idx="881">
                  <c:v>42620</c:v>
                </c:pt>
                <c:pt idx="882">
                  <c:v>42621</c:v>
                </c:pt>
                <c:pt idx="883">
                  <c:v>42622</c:v>
                </c:pt>
                <c:pt idx="884">
                  <c:v>42623</c:v>
                </c:pt>
                <c:pt idx="885">
                  <c:v>42624</c:v>
                </c:pt>
                <c:pt idx="886">
                  <c:v>42625</c:v>
                </c:pt>
                <c:pt idx="887">
                  <c:v>42626</c:v>
                </c:pt>
                <c:pt idx="888">
                  <c:v>42627</c:v>
                </c:pt>
                <c:pt idx="889">
                  <c:v>42628</c:v>
                </c:pt>
                <c:pt idx="890">
                  <c:v>42629</c:v>
                </c:pt>
                <c:pt idx="891">
                  <c:v>42630</c:v>
                </c:pt>
                <c:pt idx="892">
                  <c:v>42631</c:v>
                </c:pt>
                <c:pt idx="893">
                  <c:v>42632</c:v>
                </c:pt>
                <c:pt idx="894">
                  <c:v>42633</c:v>
                </c:pt>
                <c:pt idx="895">
                  <c:v>42634</c:v>
                </c:pt>
                <c:pt idx="896">
                  <c:v>42635</c:v>
                </c:pt>
                <c:pt idx="897">
                  <c:v>42636</c:v>
                </c:pt>
                <c:pt idx="898">
                  <c:v>42637</c:v>
                </c:pt>
                <c:pt idx="899">
                  <c:v>42638</c:v>
                </c:pt>
                <c:pt idx="900">
                  <c:v>42639</c:v>
                </c:pt>
                <c:pt idx="901">
                  <c:v>42640</c:v>
                </c:pt>
                <c:pt idx="902">
                  <c:v>42641</c:v>
                </c:pt>
                <c:pt idx="903">
                  <c:v>42642</c:v>
                </c:pt>
                <c:pt idx="904">
                  <c:v>42643</c:v>
                </c:pt>
                <c:pt idx="905">
                  <c:v>42644</c:v>
                </c:pt>
                <c:pt idx="906">
                  <c:v>42645</c:v>
                </c:pt>
                <c:pt idx="907">
                  <c:v>42646</c:v>
                </c:pt>
                <c:pt idx="908">
                  <c:v>42647</c:v>
                </c:pt>
                <c:pt idx="909">
                  <c:v>42648</c:v>
                </c:pt>
                <c:pt idx="910">
                  <c:v>42649</c:v>
                </c:pt>
                <c:pt idx="911">
                  <c:v>42650</c:v>
                </c:pt>
                <c:pt idx="912">
                  <c:v>42651</c:v>
                </c:pt>
                <c:pt idx="913">
                  <c:v>42652</c:v>
                </c:pt>
                <c:pt idx="914">
                  <c:v>42653</c:v>
                </c:pt>
                <c:pt idx="915">
                  <c:v>42654</c:v>
                </c:pt>
                <c:pt idx="916">
                  <c:v>42655</c:v>
                </c:pt>
                <c:pt idx="917">
                  <c:v>42656</c:v>
                </c:pt>
                <c:pt idx="918">
                  <c:v>42657</c:v>
                </c:pt>
                <c:pt idx="919">
                  <c:v>42658</c:v>
                </c:pt>
                <c:pt idx="920">
                  <c:v>42659</c:v>
                </c:pt>
                <c:pt idx="921">
                  <c:v>42660</c:v>
                </c:pt>
                <c:pt idx="922">
                  <c:v>42661</c:v>
                </c:pt>
                <c:pt idx="923">
                  <c:v>42662</c:v>
                </c:pt>
                <c:pt idx="924">
                  <c:v>42663</c:v>
                </c:pt>
                <c:pt idx="925">
                  <c:v>42664</c:v>
                </c:pt>
                <c:pt idx="926">
                  <c:v>42665</c:v>
                </c:pt>
                <c:pt idx="927">
                  <c:v>42666</c:v>
                </c:pt>
                <c:pt idx="928">
                  <c:v>42667</c:v>
                </c:pt>
                <c:pt idx="929">
                  <c:v>42668</c:v>
                </c:pt>
                <c:pt idx="930">
                  <c:v>42669</c:v>
                </c:pt>
                <c:pt idx="931">
                  <c:v>42670</c:v>
                </c:pt>
                <c:pt idx="932">
                  <c:v>42671</c:v>
                </c:pt>
                <c:pt idx="933">
                  <c:v>42672</c:v>
                </c:pt>
                <c:pt idx="934">
                  <c:v>42673</c:v>
                </c:pt>
                <c:pt idx="935">
                  <c:v>42674</c:v>
                </c:pt>
                <c:pt idx="936">
                  <c:v>42675</c:v>
                </c:pt>
                <c:pt idx="937">
                  <c:v>42676</c:v>
                </c:pt>
                <c:pt idx="938">
                  <c:v>42677</c:v>
                </c:pt>
                <c:pt idx="939">
                  <c:v>42678</c:v>
                </c:pt>
                <c:pt idx="940">
                  <c:v>42679</c:v>
                </c:pt>
                <c:pt idx="941">
                  <c:v>42680</c:v>
                </c:pt>
                <c:pt idx="942">
                  <c:v>42681</c:v>
                </c:pt>
                <c:pt idx="943">
                  <c:v>42682</c:v>
                </c:pt>
                <c:pt idx="944">
                  <c:v>42683</c:v>
                </c:pt>
                <c:pt idx="945">
                  <c:v>42684</c:v>
                </c:pt>
                <c:pt idx="946">
                  <c:v>42685</c:v>
                </c:pt>
                <c:pt idx="947">
                  <c:v>42686</c:v>
                </c:pt>
                <c:pt idx="948">
                  <c:v>42687</c:v>
                </c:pt>
                <c:pt idx="949">
                  <c:v>42688</c:v>
                </c:pt>
                <c:pt idx="950">
                  <c:v>42689</c:v>
                </c:pt>
                <c:pt idx="951">
                  <c:v>42690</c:v>
                </c:pt>
                <c:pt idx="952">
                  <c:v>42691</c:v>
                </c:pt>
                <c:pt idx="953">
                  <c:v>42692</c:v>
                </c:pt>
                <c:pt idx="954">
                  <c:v>42693</c:v>
                </c:pt>
                <c:pt idx="955">
                  <c:v>42694</c:v>
                </c:pt>
                <c:pt idx="956">
                  <c:v>42695</c:v>
                </c:pt>
                <c:pt idx="957">
                  <c:v>42696</c:v>
                </c:pt>
                <c:pt idx="958">
                  <c:v>42697</c:v>
                </c:pt>
                <c:pt idx="959">
                  <c:v>42698</c:v>
                </c:pt>
                <c:pt idx="960">
                  <c:v>42699</c:v>
                </c:pt>
                <c:pt idx="961">
                  <c:v>42700</c:v>
                </c:pt>
                <c:pt idx="962">
                  <c:v>42701</c:v>
                </c:pt>
                <c:pt idx="963">
                  <c:v>42702</c:v>
                </c:pt>
                <c:pt idx="964">
                  <c:v>42703</c:v>
                </c:pt>
                <c:pt idx="965">
                  <c:v>42704</c:v>
                </c:pt>
                <c:pt idx="966">
                  <c:v>42705</c:v>
                </c:pt>
                <c:pt idx="967">
                  <c:v>42706</c:v>
                </c:pt>
                <c:pt idx="968">
                  <c:v>42707</c:v>
                </c:pt>
                <c:pt idx="969">
                  <c:v>42708</c:v>
                </c:pt>
                <c:pt idx="970">
                  <c:v>42709</c:v>
                </c:pt>
                <c:pt idx="971">
                  <c:v>42710</c:v>
                </c:pt>
                <c:pt idx="972">
                  <c:v>42711</c:v>
                </c:pt>
                <c:pt idx="973">
                  <c:v>42712</c:v>
                </c:pt>
                <c:pt idx="974">
                  <c:v>42713</c:v>
                </c:pt>
                <c:pt idx="975">
                  <c:v>42714</c:v>
                </c:pt>
                <c:pt idx="976">
                  <c:v>42715</c:v>
                </c:pt>
                <c:pt idx="977">
                  <c:v>42716</c:v>
                </c:pt>
                <c:pt idx="978">
                  <c:v>42717</c:v>
                </c:pt>
                <c:pt idx="979">
                  <c:v>42718</c:v>
                </c:pt>
                <c:pt idx="980">
                  <c:v>42719</c:v>
                </c:pt>
                <c:pt idx="981">
                  <c:v>42720</c:v>
                </c:pt>
                <c:pt idx="982">
                  <c:v>42721</c:v>
                </c:pt>
                <c:pt idx="983">
                  <c:v>42722</c:v>
                </c:pt>
                <c:pt idx="984">
                  <c:v>42723</c:v>
                </c:pt>
                <c:pt idx="985">
                  <c:v>42724</c:v>
                </c:pt>
                <c:pt idx="986">
                  <c:v>42725</c:v>
                </c:pt>
                <c:pt idx="987">
                  <c:v>42726</c:v>
                </c:pt>
                <c:pt idx="988">
                  <c:v>42727</c:v>
                </c:pt>
                <c:pt idx="989">
                  <c:v>42728</c:v>
                </c:pt>
                <c:pt idx="990">
                  <c:v>42729</c:v>
                </c:pt>
                <c:pt idx="991">
                  <c:v>42730</c:v>
                </c:pt>
                <c:pt idx="992">
                  <c:v>42731</c:v>
                </c:pt>
                <c:pt idx="993">
                  <c:v>42732</c:v>
                </c:pt>
                <c:pt idx="994">
                  <c:v>42733</c:v>
                </c:pt>
                <c:pt idx="995">
                  <c:v>42734</c:v>
                </c:pt>
                <c:pt idx="996">
                  <c:v>42735</c:v>
                </c:pt>
                <c:pt idx="997">
                  <c:v>42736</c:v>
                </c:pt>
                <c:pt idx="998">
                  <c:v>42737</c:v>
                </c:pt>
                <c:pt idx="999">
                  <c:v>42738</c:v>
                </c:pt>
                <c:pt idx="1000">
                  <c:v>42739</c:v>
                </c:pt>
                <c:pt idx="1001">
                  <c:v>42740</c:v>
                </c:pt>
                <c:pt idx="1002">
                  <c:v>42741</c:v>
                </c:pt>
                <c:pt idx="1003">
                  <c:v>42742</c:v>
                </c:pt>
                <c:pt idx="1004">
                  <c:v>42743</c:v>
                </c:pt>
                <c:pt idx="1005">
                  <c:v>42744</c:v>
                </c:pt>
                <c:pt idx="1006">
                  <c:v>42745</c:v>
                </c:pt>
                <c:pt idx="1007">
                  <c:v>42746</c:v>
                </c:pt>
                <c:pt idx="1008">
                  <c:v>42747</c:v>
                </c:pt>
                <c:pt idx="1009">
                  <c:v>42748</c:v>
                </c:pt>
                <c:pt idx="1010">
                  <c:v>42749</c:v>
                </c:pt>
                <c:pt idx="1011">
                  <c:v>42750</c:v>
                </c:pt>
                <c:pt idx="1012">
                  <c:v>42751</c:v>
                </c:pt>
                <c:pt idx="1013">
                  <c:v>42752</c:v>
                </c:pt>
                <c:pt idx="1014">
                  <c:v>42753</c:v>
                </c:pt>
                <c:pt idx="1015">
                  <c:v>42754</c:v>
                </c:pt>
                <c:pt idx="1016">
                  <c:v>42755</c:v>
                </c:pt>
                <c:pt idx="1017">
                  <c:v>42756</c:v>
                </c:pt>
                <c:pt idx="1018">
                  <c:v>42757</c:v>
                </c:pt>
                <c:pt idx="1019">
                  <c:v>42758</c:v>
                </c:pt>
                <c:pt idx="1020">
                  <c:v>42759</c:v>
                </c:pt>
                <c:pt idx="1021">
                  <c:v>42760</c:v>
                </c:pt>
                <c:pt idx="1022">
                  <c:v>42761</c:v>
                </c:pt>
                <c:pt idx="1023">
                  <c:v>42762</c:v>
                </c:pt>
                <c:pt idx="1024">
                  <c:v>42763</c:v>
                </c:pt>
                <c:pt idx="1025">
                  <c:v>42764</c:v>
                </c:pt>
                <c:pt idx="1026">
                  <c:v>42765</c:v>
                </c:pt>
                <c:pt idx="1027">
                  <c:v>42766</c:v>
                </c:pt>
                <c:pt idx="1028">
                  <c:v>42767</c:v>
                </c:pt>
                <c:pt idx="1029">
                  <c:v>42768</c:v>
                </c:pt>
                <c:pt idx="1030">
                  <c:v>42769</c:v>
                </c:pt>
                <c:pt idx="1031">
                  <c:v>42770</c:v>
                </c:pt>
                <c:pt idx="1032">
                  <c:v>42771</c:v>
                </c:pt>
                <c:pt idx="1033">
                  <c:v>42772</c:v>
                </c:pt>
                <c:pt idx="1034">
                  <c:v>42773</c:v>
                </c:pt>
                <c:pt idx="1035">
                  <c:v>42774</c:v>
                </c:pt>
                <c:pt idx="1036">
                  <c:v>42775</c:v>
                </c:pt>
                <c:pt idx="1037">
                  <c:v>42776</c:v>
                </c:pt>
                <c:pt idx="1038">
                  <c:v>42777</c:v>
                </c:pt>
                <c:pt idx="1039">
                  <c:v>42778</c:v>
                </c:pt>
                <c:pt idx="1040">
                  <c:v>42779</c:v>
                </c:pt>
                <c:pt idx="1041">
                  <c:v>42780</c:v>
                </c:pt>
                <c:pt idx="1042">
                  <c:v>42781</c:v>
                </c:pt>
                <c:pt idx="1043">
                  <c:v>42782</c:v>
                </c:pt>
                <c:pt idx="1044">
                  <c:v>42783</c:v>
                </c:pt>
                <c:pt idx="1045">
                  <c:v>42784</c:v>
                </c:pt>
                <c:pt idx="1046">
                  <c:v>42785</c:v>
                </c:pt>
                <c:pt idx="1047">
                  <c:v>42786</c:v>
                </c:pt>
                <c:pt idx="1048">
                  <c:v>42787</c:v>
                </c:pt>
                <c:pt idx="1049">
                  <c:v>42788</c:v>
                </c:pt>
                <c:pt idx="1050">
                  <c:v>42789</c:v>
                </c:pt>
                <c:pt idx="1051">
                  <c:v>42790</c:v>
                </c:pt>
                <c:pt idx="1052">
                  <c:v>42791</c:v>
                </c:pt>
                <c:pt idx="1053">
                  <c:v>42792</c:v>
                </c:pt>
                <c:pt idx="1054">
                  <c:v>42793</c:v>
                </c:pt>
                <c:pt idx="1055">
                  <c:v>42794</c:v>
                </c:pt>
                <c:pt idx="1056">
                  <c:v>42795</c:v>
                </c:pt>
                <c:pt idx="1057">
                  <c:v>42796</c:v>
                </c:pt>
                <c:pt idx="1058">
                  <c:v>42797</c:v>
                </c:pt>
                <c:pt idx="1059">
                  <c:v>42798</c:v>
                </c:pt>
                <c:pt idx="1060">
                  <c:v>42799</c:v>
                </c:pt>
                <c:pt idx="1061">
                  <c:v>42800</c:v>
                </c:pt>
                <c:pt idx="1062">
                  <c:v>42801</c:v>
                </c:pt>
                <c:pt idx="1063">
                  <c:v>42802</c:v>
                </c:pt>
                <c:pt idx="1064">
                  <c:v>42803</c:v>
                </c:pt>
                <c:pt idx="1065">
                  <c:v>42804</c:v>
                </c:pt>
                <c:pt idx="1066">
                  <c:v>42805</c:v>
                </c:pt>
                <c:pt idx="1067">
                  <c:v>42806</c:v>
                </c:pt>
                <c:pt idx="1068">
                  <c:v>42807</c:v>
                </c:pt>
                <c:pt idx="1069">
                  <c:v>42808</c:v>
                </c:pt>
                <c:pt idx="1070">
                  <c:v>42809</c:v>
                </c:pt>
                <c:pt idx="1071">
                  <c:v>42810</c:v>
                </c:pt>
                <c:pt idx="1072">
                  <c:v>42811</c:v>
                </c:pt>
                <c:pt idx="1073">
                  <c:v>42812</c:v>
                </c:pt>
                <c:pt idx="1074">
                  <c:v>42813</c:v>
                </c:pt>
                <c:pt idx="1075">
                  <c:v>42814</c:v>
                </c:pt>
                <c:pt idx="1076">
                  <c:v>42815</c:v>
                </c:pt>
                <c:pt idx="1077">
                  <c:v>42816</c:v>
                </c:pt>
                <c:pt idx="1078">
                  <c:v>42817</c:v>
                </c:pt>
                <c:pt idx="1079">
                  <c:v>42818</c:v>
                </c:pt>
                <c:pt idx="1080">
                  <c:v>42819</c:v>
                </c:pt>
                <c:pt idx="1081">
                  <c:v>42820</c:v>
                </c:pt>
                <c:pt idx="1082">
                  <c:v>42821</c:v>
                </c:pt>
                <c:pt idx="1083">
                  <c:v>42822</c:v>
                </c:pt>
                <c:pt idx="1084">
                  <c:v>42823</c:v>
                </c:pt>
                <c:pt idx="1085">
                  <c:v>42824</c:v>
                </c:pt>
                <c:pt idx="1086">
                  <c:v>42825</c:v>
                </c:pt>
                <c:pt idx="1087">
                  <c:v>42826</c:v>
                </c:pt>
                <c:pt idx="1088">
                  <c:v>42827</c:v>
                </c:pt>
                <c:pt idx="1089">
                  <c:v>42828</c:v>
                </c:pt>
                <c:pt idx="1090">
                  <c:v>42829</c:v>
                </c:pt>
                <c:pt idx="1091">
                  <c:v>42830</c:v>
                </c:pt>
                <c:pt idx="1092">
                  <c:v>42831</c:v>
                </c:pt>
                <c:pt idx="1093">
                  <c:v>42832</c:v>
                </c:pt>
                <c:pt idx="1094">
                  <c:v>42833</c:v>
                </c:pt>
                <c:pt idx="1095">
                  <c:v>42834</c:v>
                </c:pt>
                <c:pt idx="1096">
                  <c:v>42835</c:v>
                </c:pt>
                <c:pt idx="1097">
                  <c:v>42836</c:v>
                </c:pt>
                <c:pt idx="1098">
                  <c:v>42837</c:v>
                </c:pt>
                <c:pt idx="1099">
                  <c:v>42838</c:v>
                </c:pt>
                <c:pt idx="1100">
                  <c:v>42839</c:v>
                </c:pt>
                <c:pt idx="1101">
                  <c:v>42840</c:v>
                </c:pt>
                <c:pt idx="1102">
                  <c:v>42841</c:v>
                </c:pt>
                <c:pt idx="1103">
                  <c:v>42842</c:v>
                </c:pt>
                <c:pt idx="1104">
                  <c:v>42843</c:v>
                </c:pt>
                <c:pt idx="1105">
                  <c:v>42844</c:v>
                </c:pt>
                <c:pt idx="1106">
                  <c:v>42845</c:v>
                </c:pt>
                <c:pt idx="1107">
                  <c:v>42846</c:v>
                </c:pt>
                <c:pt idx="1108">
                  <c:v>42847</c:v>
                </c:pt>
                <c:pt idx="1109">
                  <c:v>42848</c:v>
                </c:pt>
                <c:pt idx="1110">
                  <c:v>42849</c:v>
                </c:pt>
                <c:pt idx="1111">
                  <c:v>42850</c:v>
                </c:pt>
                <c:pt idx="1112">
                  <c:v>42851</c:v>
                </c:pt>
                <c:pt idx="1113">
                  <c:v>42852</c:v>
                </c:pt>
                <c:pt idx="1114">
                  <c:v>42853</c:v>
                </c:pt>
                <c:pt idx="1115">
                  <c:v>42854</c:v>
                </c:pt>
                <c:pt idx="1116">
                  <c:v>42855</c:v>
                </c:pt>
                <c:pt idx="1117">
                  <c:v>42856</c:v>
                </c:pt>
                <c:pt idx="1118">
                  <c:v>42857</c:v>
                </c:pt>
                <c:pt idx="1119">
                  <c:v>42858</c:v>
                </c:pt>
                <c:pt idx="1120">
                  <c:v>42859</c:v>
                </c:pt>
                <c:pt idx="1121">
                  <c:v>42860</c:v>
                </c:pt>
                <c:pt idx="1122">
                  <c:v>42861</c:v>
                </c:pt>
                <c:pt idx="1123">
                  <c:v>42862</c:v>
                </c:pt>
                <c:pt idx="1124">
                  <c:v>42863</c:v>
                </c:pt>
                <c:pt idx="1125">
                  <c:v>42864</c:v>
                </c:pt>
                <c:pt idx="1126">
                  <c:v>42865</c:v>
                </c:pt>
                <c:pt idx="1127">
                  <c:v>42866</c:v>
                </c:pt>
                <c:pt idx="1128">
                  <c:v>42867</c:v>
                </c:pt>
                <c:pt idx="1129">
                  <c:v>42868</c:v>
                </c:pt>
                <c:pt idx="1130">
                  <c:v>42869</c:v>
                </c:pt>
                <c:pt idx="1131">
                  <c:v>42870</c:v>
                </c:pt>
                <c:pt idx="1132">
                  <c:v>42871</c:v>
                </c:pt>
                <c:pt idx="1133">
                  <c:v>42872</c:v>
                </c:pt>
                <c:pt idx="1134">
                  <c:v>42873</c:v>
                </c:pt>
                <c:pt idx="1135">
                  <c:v>42874</c:v>
                </c:pt>
                <c:pt idx="1136">
                  <c:v>42875</c:v>
                </c:pt>
              </c:numCache>
            </c:numRef>
          </c:cat>
          <c:val>
            <c:numRef>
              <c:f>Sheet1!$B$2:$B$1138</c:f>
              <c:numCache>
                <c:formatCode>General</c:formatCode>
                <c:ptCount val="1137"/>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4</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4</c:v>
                </c:pt>
                <c:pt idx="193">
                  <c:v>4</c:v>
                </c:pt>
                <c:pt idx="194">
                  <c:v>4</c:v>
                </c:pt>
                <c:pt idx="195">
                  <c:v>4</c:v>
                </c:pt>
                <c:pt idx="196">
                  <c:v>4</c:v>
                </c:pt>
                <c:pt idx="197">
                  <c:v>4</c:v>
                </c:pt>
                <c:pt idx="198">
                  <c:v>4</c:v>
                </c:pt>
                <c:pt idx="199">
                  <c:v>4</c:v>
                </c:pt>
                <c:pt idx="200">
                  <c:v>4</c:v>
                </c:pt>
                <c:pt idx="201">
                  <c:v>4</c:v>
                </c:pt>
                <c:pt idx="202">
                  <c:v>4</c:v>
                </c:pt>
                <c:pt idx="203">
                  <c:v>4</c:v>
                </c:pt>
                <c:pt idx="204">
                  <c:v>4</c:v>
                </c:pt>
                <c:pt idx="205">
                  <c:v>4</c:v>
                </c:pt>
                <c:pt idx="206">
                  <c:v>4</c:v>
                </c:pt>
                <c:pt idx="207">
                  <c:v>4</c:v>
                </c:pt>
                <c:pt idx="208">
                  <c:v>4</c:v>
                </c:pt>
                <c:pt idx="209">
                  <c:v>4</c:v>
                </c:pt>
                <c:pt idx="210">
                  <c:v>4</c:v>
                </c:pt>
                <c:pt idx="211">
                  <c:v>4</c:v>
                </c:pt>
                <c:pt idx="212">
                  <c:v>4</c:v>
                </c:pt>
                <c:pt idx="213">
                  <c:v>4</c:v>
                </c:pt>
                <c:pt idx="214">
                  <c:v>4</c:v>
                </c:pt>
                <c:pt idx="215">
                  <c:v>4</c:v>
                </c:pt>
                <c:pt idx="216">
                  <c:v>4</c:v>
                </c:pt>
                <c:pt idx="217">
                  <c:v>4</c:v>
                </c:pt>
                <c:pt idx="218">
                  <c:v>4</c:v>
                </c:pt>
                <c:pt idx="219">
                  <c:v>4</c:v>
                </c:pt>
                <c:pt idx="220">
                  <c:v>4</c:v>
                </c:pt>
                <c:pt idx="221">
                  <c:v>4</c:v>
                </c:pt>
                <c:pt idx="222">
                  <c:v>4</c:v>
                </c:pt>
                <c:pt idx="223">
                  <c:v>4</c:v>
                </c:pt>
                <c:pt idx="224">
                  <c:v>4</c:v>
                </c:pt>
                <c:pt idx="225">
                  <c:v>4</c:v>
                </c:pt>
                <c:pt idx="226">
                  <c:v>4</c:v>
                </c:pt>
                <c:pt idx="227">
                  <c:v>4</c:v>
                </c:pt>
                <c:pt idx="228">
                  <c:v>4</c:v>
                </c:pt>
                <c:pt idx="229">
                  <c:v>4</c:v>
                </c:pt>
                <c:pt idx="230">
                  <c:v>4</c:v>
                </c:pt>
                <c:pt idx="231">
                  <c:v>4</c:v>
                </c:pt>
                <c:pt idx="232">
                  <c:v>4</c:v>
                </c:pt>
                <c:pt idx="233">
                  <c:v>4</c:v>
                </c:pt>
                <c:pt idx="234">
                  <c:v>4</c:v>
                </c:pt>
                <c:pt idx="235">
                  <c:v>4</c:v>
                </c:pt>
                <c:pt idx="236">
                  <c:v>4</c:v>
                </c:pt>
                <c:pt idx="237">
                  <c:v>4</c:v>
                </c:pt>
                <c:pt idx="238">
                  <c:v>4</c:v>
                </c:pt>
                <c:pt idx="239">
                  <c:v>4</c:v>
                </c:pt>
                <c:pt idx="240">
                  <c:v>4</c:v>
                </c:pt>
                <c:pt idx="241">
                  <c:v>4</c:v>
                </c:pt>
                <c:pt idx="242">
                  <c:v>4</c:v>
                </c:pt>
                <c:pt idx="243">
                  <c:v>4</c:v>
                </c:pt>
                <c:pt idx="244">
                  <c:v>4</c:v>
                </c:pt>
                <c:pt idx="245">
                  <c:v>4</c:v>
                </c:pt>
                <c:pt idx="246">
                  <c:v>4</c:v>
                </c:pt>
                <c:pt idx="247">
                  <c:v>4</c:v>
                </c:pt>
                <c:pt idx="248">
                  <c:v>4</c:v>
                </c:pt>
                <c:pt idx="249">
                  <c:v>4</c:v>
                </c:pt>
                <c:pt idx="250">
                  <c:v>4</c:v>
                </c:pt>
                <c:pt idx="251">
                  <c:v>4</c:v>
                </c:pt>
                <c:pt idx="252">
                  <c:v>4</c:v>
                </c:pt>
                <c:pt idx="253">
                  <c:v>4</c:v>
                </c:pt>
                <c:pt idx="254">
                  <c:v>4</c:v>
                </c:pt>
                <c:pt idx="255">
                  <c:v>4</c:v>
                </c:pt>
                <c:pt idx="256">
                  <c:v>4</c:v>
                </c:pt>
                <c:pt idx="257">
                  <c:v>4</c:v>
                </c:pt>
                <c:pt idx="258">
                  <c:v>4</c:v>
                </c:pt>
                <c:pt idx="259">
                  <c:v>4</c:v>
                </c:pt>
                <c:pt idx="260">
                  <c:v>4</c:v>
                </c:pt>
                <c:pt idx="261">
                  <c:v>4</c:v>
                </c:pt>
                <c:pt idx="262">
                  <c:v>4</c:v>
                </c:pt>
                <c:pt idx="263">
                  <c:v>4</c:v>
                </c:pt>
                <c:pt idx="264">
                  <c:v>4</c:v>
                </c:pt>
                <c:pt idx="265">
                  <c:v>4</c:v>
                </c:pt>
                <c:pt idx="266">
                  <c:v>4</c:v>
                </c:pt>
                <c:pt idx="267">
                  <c:v>4</c:v>
                </c:pt>
                <c:pt idx="268">
                  <c:v>4</c:v>
                </c:pt>
                <c:pt idx="269">
                  <c:v>4</c:v>
                </c:pt>
                <c:pt idx="270">
                  <c:v>4</c:v>
                </c:pt>
                <c:pt idx="271">
                  <c:v>4</c:v>
                </c:pt>
                <c:pt idx="272">
                  <c:v>4</c:v>
                </c:pt>
                <c:pt idx="273">
                  <c:v>4</c:v>
                </c:pt>
                <c:pt idx="274">
                  <c:v>4</c:v>
                </c:pt>
                <c:pt idx="275">
                  <c:v>4</c:v>
                </c:pt>
                <c:pt idx="276">
                  <c:v>4</c:v>
                </c:pt>
                <c:pt idx="277">
                  <c:v>4</c:v>
                </c:pt>
                <c:pt idx="278">
                  <c:v>4</c:v>
                </c:pt>
                <c:pt idx="279">
                  <c:v>4</c:v>
                </c:pt>
                <c:pt idx="280">
                  <c:v>4</c:v>
                </c:pt>
                <c:pt idx="281">
                  <c:v>4</c:v>
                </c:pt>
                <c:pt idx="282">
                  <c:v>4</c:v>
                </c:pt>
                <c:pt idx="283">
                  <c:v>4</c:v>
                </c:pt>
                <c:pt idx="284">
                  <c:v>4</c:v>
                </c:pt>
                <c:pt idx="285">
                  <c:v>4</c:v>
                </c:pt>
                <c:pt idx="286">
                  <c:v>4</c:v>
                </c:pt>
                <c:pt idx="287">
                  <c:v>4</c:v>
                </c:pt>
                <c:pt idx="288">
                  <c:v>4</c:v>
                </c:pt>
                <c:pt idx="289">
                  <c:v>4</c:v>
                </c:pt>
                <c:pt idx="290">
                  <c:v>4</c:v>
                </c:pt>
                <c:pt idx="291">
                  <c:v>4</c:v>
                </c:pt>
                <c:pt idx="292">
                  <c:v>4</c:v>
                </c:pt>
                <c:pt idx="293">
                  <c:v>4</c:v>
                </c:pt>
                <c:pt idx="294">
                  <c:v>4</c:v>
                </c:pt>
                <c:pt idx="295">
                  <c:v>4</c:v>
                </c:pt>
                <c:pt idx="296">
                  <c:v>4</c:v>
                </c:pt>
                <c:pt idx="297">
                  <c:v>4</c:v>
                </c:pt>
                <c:pt idx="298">
                  <c:v>4</c:v>
                </c:pt>
                <c:pt idx="299">
                  <c:v>4</c:v>
                </c:pt>
                <c:pt idx="300">
                  <c:v>4</c:v>
                </c:pt>
                <c:pt idx="301">
                  <c:v>4</c:v>
                </c:pt>
                <c:pt idx="302">
                  <c:v>4</c:v>
                </c:pt>
                <c:pt idx="303">
                  <c:v>4</c:v>
                </c:pt>
                <c:pt idx="304">
                  <c:v>4</c:v>
                </c:pt>
                <c:pt idx="305">
                  <c:v>4</c:v>
                </c:pt>
                <c:pt idx="306">
                  <c:v>4</c:v>
                </c:pt>
                <c:pt idx="307">
                  <c:v>4</c:v>
                </c:pt>
                <c:pt idx="308">
                  <c:v>4</c:v>
                </c:pt>
                <c:pt idx="309">
                  <c:v>4</c:v>
                </c:pt>
                <c:pt idx="310">
                  <c:v>4</c:v>
                </c:pt>
                <c:pt idx="311">
                  <c:v>4</c:v>
                </c:pt>
                <c:pt idx="312">
                  <c:v>4</c:v>
                </c:pt>
                <c:pt idx="313">
                  <c:v>4</c:v>
                </c:pt>
                <c:pt idx="314">
                  <c:v>4</c:v>
                </c:pt>
                <c:pt idx="315">
                  <c:v>4</c:v>
                </c:pt>
                <c:pt idx="316">
                  <c:v>4</c:v>
                </c:pt>
                <c:pt idx="317">
                  <c:v>4</c:v>
                </c:pt>
                <c:pt idx="318">
                  <c:v>4</c:v>
                </c:pt>
                <c:pt idx="319">
                  <c:v>4</c:v>
                </c:pt>
                <c:pt idx="320">
                  <c:v>4</c:v>
                </c:pt>
                <c:pt idx="321">
                  <c:v>4</c:v>
                </c:pt>
                <c:pt idx="322">
                  <c:v>4</c:v>
                </c:pt>
                <c:pt idx="323">
                  <c:v>4</c:v>
                </c:pt>
                <c:pt idx="324">
                  <c:v>4</c:v>
                </c:pt>
                <c:pt idx="325">
                  <c:v>4</c:v>
                </c:pt>
                <c:pt idx="326">
                  <c:v>4</c:v>
                </c:pt>
                <c:pt idx="327">
                  <c:v>4</c:v>
                </c:pt>
                <c:pt idx="328">
                  <c:v>4</c:v>
                </c:pt>
                <c:pt idx="329">
                  <c:v>4</c:v>
                </c:pt>
                <c:pt idx="330">
                  <c:v>4</c:v>
                </c:pt>
                <c:pt idx="331">
                  <c:v>4</c:v>
                </c:pt>
                <c:pt idx="332">
                  <c:v>4</c:v>
                </c:pt>
                <c:pt idx="333">
                  <c:v>4</c:v>
                </c:pt>
                <c:pt idx="334">
                  <c:v>4</c:v>
                </c:pt>
                <c:pt idx="335">
                  <c:v>4</c:v>
                </c:pt>
                <c:pt idx="336">
                  <c:v>4</c:v>
                </c:pt>
                <c:pt idx="337">
                  <c:v>4</c:v>
                </c:pt>
                <c:pt idx="338">
                  <c:v>4</c:v>
                </c:pt>
                <c:pt idx="339">
                  <c:v>4</c:v>
                </c:pt>
                <c:pt idx="340">
                  <c:v>4</c:v>
                </c:pt>
                <c:pt idx="341">
                  <c:v>4</c:v>
                </c:pt>
                <c:pt idx="342">
                  <c:v>4</c:v>
                </c:pt>
                <c:pt idx="343">
                  <c:v>4</c:v>
                </c:pt>
                <c:pt idx="344">
                  <c:v>4</c:v>
                </c:pt>
                <c:pt idx="345">
                  <c:v>4</c:v>
                </c:pt>
                <c:pt idx="346">
                  <c:v>4</c:v>
                </c:pt>
                <c:pt idx="347">
                  <c:v>4</c:v>
                </c:pt>
                <c:pt idx="348">
                  <c:v>4</c:v>
                </c:pt>
                <c:pt idx="349">
                  <c:v>4</c:v>
                </c:pt>
                <c:pt idx="350">
                  <c:v>4</c:v>
                </c:pt>
                <c:pt idx="351">
                  <c:v>4</c:v>
                </c:pt>
                <c:pt idx="352">
                  <c:v>4</c:v>
                </c:pt>
                <c:pt idx="353">
                  <c:v>4</c:v>
                </c:pt>
                <c:pt idx="354">
                  <c:v>4</c:v>
                </c:pt>
                <c:pt idx="355">
                  <c:v>4</c:v>
                </c:pt>
                <c:pt idx="356">
                  <c:v>4</c:v>
                </c:pt>
                <c:pt idx="357">
                  <c:v>4</c:v>
                </c:pt>
                <c:pt idx="358">
                  <c:v>4</c:v>
                </c:pt>
                <c:pt idx="359">
                  <c:v>4</c:v>
                </c:pt>
                <c:pt idx="360">
                  <c:v>4</c:v>
                </c:pt>
                <c:pt idx="361">
                  <c:v>4</c:v>
                </c:pt>
                <c:pt idx="362">
                  <c:v>4</c:v>
                </c:pt>
                <c:pt idx="363">
                  <c:v>4</c:v>
                </c:pt>
                <c:pt idx="364">
                  <c:v>4</c:v>
                </c:pt>
                <c:pt idx="365">
                  <c:v>4</c:v>
                </c:pt>
                <c:pt idx="366">
                  <c:v>4</c:v>
                </c:pt>
                <c:pt idx="367">
                  <c:v>4</c:v>
                </c:pt>
                <c:pt idx="368">
                  <c:v>4</c:v>
                </c:pt>
                <c:pt idx="369">
                  <c:v>4</c:v>
                </c:pt>
                <c:pt idx="370">
                  <c:v>4</c:v>
                </c:pt>
                <c:pt idx="371">
                  <c:v>4</c:v>
                </c:pt>
                <c:pt idx="372">
                  <c:v>4</c:v>
                </c:pt>
                <c:pt idx="373">
                  <c:v>4</c:v>
                </c:pt>
                <c:pt idx="374">
                  <c:v>4</c:v>
                </c:pt>
                <c:pt idx="375">
                  <c:v>4</c:v>
                </c:pt>
                <c:pt idx="376">
                  <c:v>4</c:v>
                </c:pt>
                <c:pt idx="377">
                  <c:v>4</c:v>
                </c:pt>
                <c:pt idx="378">
                  <c:v>4</c:v>
                </c:pt>
                <c:pt idx="379">
                  <c:v>4</c:v>
                </c:pt>
                <c:pt idx="380">
                  <c:v>4</c:v>
                </c:pt>
                <c:pt idx="381">
                  <c:v>4</c:v>
                </c:pt>
                <c:pt idx="382">
                  <c:v>4</c:v>
                </c:pt>
                <c:pt idx="383">
                  <c:v>4</c:v>
                </c:pt>
                <c:pt idx="384">
                  <c:v>4</c:v>
                </c:pt>
                <c:pt idx="385">
                  <c:v>4</c:v>
                </c:pt>
                <c:pt idx="386">
                  <c:v>4</c:v>
                </c:pt>
                <c:pt idx="387">
                  <c:v>4</c:v>
                </c:pt>
                <c:pt idx="388">
                  <c:v>4</c:v>
                </c:pt>
                <c:pt idx="389">
                  <c:v>4</c:v>
                </c:pt>
                <c:pt idx="390">
                  <c:v>4</c:v>
                </c:pt>
                <c:pt idx="391">
                  <c:v>4</c:v>
                </c:pt>
                <c:pt idx="392">
                  <c:v>4</c:v>
                </c:pt>
                <c:pt idx="393">
                  <c:v>4</c:v>
                </c:pt>
                <c:pt idx="394">
                  <c:v>4</c:v>
                </c:pt>
                <c:pt idx="395">
                  <c:v>4</c:v>
                </c:pt>
                <c:pt idx="396">
                  <c:v>4</c:v>
                </c:pt>
                <c:pt idx="397">
                  <c:v>4</c:v>
                </c:pt>
                <c:pt idx="398">
                  <c:v>4</c:v>
                </c:pt>
                <c:pt idx="399">
                  <c:v>4</c:v>
                </c:pt>
                <c:pt idx="400">
                  <c:v>4</c:v>
                </c:pt>
                <c:pt idx="401">
                  <c:v>4</c:v>
                </c:pt>
                <c:pt idx="402">
                  <c:v>4</c:v>
                </c:pt>
                <c:pt idx="403">
                  <c:v>4</c:v>
                </c:pt>
                <c:pt idx="404">
                  <c:v>4</c:v>
                </c:pt>
                <c:pt idx="405">
                  <c:v>4</c:v>
                </c:pt>
                <c:pt idx="406">
                  <c:v>4</c:v>
                </c:pt>
                <c:pt idx="407">
                  <c:v>4</c:v>
                </c:pt>
                <c:pt idx="408">
                  <c:v>4</c:v>
                </c:pt>
                <c:pt idx="409">
                  <c:v>4</c:v>
                </c:pt>
                <c:pt idx="410">
                  <c:v>4</c:v>
                </c:pt>
                <c:pt idx="411">
                  <c:v>4</c:v>
                </c:pt>
                <c:pt idx="412">
                  <c:v>4</c:v>
                </c:pt>
                <c:pt idx="413">
                  <c:v>4</c:v>
                </c:pt>
                <c:pt idx="414">
                  <c:v>4</c:v>
                </c:pt>
                <c:pt idx="415">
                  <c:v>4</c:v>
                </c:pt>
                <c:pt idx="416">
                  <c:v>4</c:v>
                </c:pt>
                <c:pt idx="417">
                  <c:v>4</c:v>
                </c:pt>
                <c:pt idx="418">
                  <c:v>4</c:v>
                </c:pt>
                <c:pt idx="419">
                  <c:v>4</c:v>
                </c:pt>
                <c:pt idx="420">
                  <c:v>4</c:v>
                </c:pt>
                <c:pt idx="421">
                  <c:v>4</c:v>
                </c:pt>
                <c:pt idx="422">
                  <c:v>4</c:v>
                </c:pt>
                <c:pt idx="423">
                  <c:v>4</c:v>
                </c:pt>
                <c:pt idx="424">
                  <c:v>4</c:v>
                </c:pt>
                <c:pt idx="425">
                  <c:v>4</c:v>
                </c:pt>
                <c:pt idx="426">
                  <c:v>4</c:v>
                </c:pt>
                <c:pt idx="427">
                  <c:v>4</c:v>
                </c:pt>
                <c:pt idx="428">
                  <c:v>4</c:v>
                </c:pt>
                <c:pt idx="429">
                  <c:v>4</c:v>
                </c:pt>
                <c:pt idx="430">
                  <c:v>4</c:v>
                </c:pt>
                <c:pt idx="431">
                  <c:v>19</c:v>
                </c:pt>
                <c:pt idx="432">
                  <c:v>19</c:v>
                </c:pt>
                <c:pt idx="433">
                  <c:v>19</c:v>
                </c:pt>
                <c:pt idx="434">
                  <c:v>19</c:v>
                </c:pt>
                <c:pt idx="435">
                  <c:v>19</c:v>
                </c:pt>
                <c:pt idx="436">
                  <c:v>19</c:v>
                </c:pt>
                <c:pt idx="437">
                  <c:v>19</c:v>
                </c:pt>
                <c:pt idx="438">
                  <c:v>19</c:v>
                </c:pt>
                <c:pt idx="439">
                  <c:v>19</c:v>
                </c:pt>
                <c:pt idx="440">
                  <c:v>19</c:v>
                </c:pt>
                <c:pt idx="441">
                  <c:v>19</c:v>
                </c:pt>
                <c:pt idx="442">
                  <c:v>19</c:v>
                </c:pt>
                <c:pt idx="443">
                  <c:v>19</c:v>
                </c:pt>
                <c:pt idx="444">
                  <c:v>19</c:v>
                </c:pt>
                <c:pt idx="445">
                  <c:v>19</c:v>
                </c:pt>
                <c:pt idx="446">
                  <c:v>19</c:v>
                </c:pt>
                <c:pt idx="447">
                  <c:v>19</c:v>
                </c:pt>
                <c:pt idx="448">
                  <c:v>19</c:v>
                </c:pt>
                <c:pt idx="449">
                  <c:v>19</c:v>
                </c:pt>
                <c:pt idx="450">
                  <c:v>19</c:v>
                </c:pt>
                <c:pt idx="451">
                  <c:v>19</c:v>
                </c:pt>
                <c:pt idx="452">
                  <c:v>121</c:v>
                </c:pt>
                <c:pt idx="453">
                  <c:v>121</c:v>
                </c:pt>
                <c:pt idx="454">
                  <c:v>121</c:v>
                </c:pt>
                <c:pt idx="455">
                  <c:v>121</c:v>
                </c:pt>
                <c:pt idx="456">
                  <c:v>121</c:v>
                </c:pt>
                <c:pt idx="457">
                  <c:v>121</c:v>
                </c:pt>
                <c:pt idx="458">
                  <c:v>121</c:v>
                </c:pt>
                <c:pt idx="459">
                  <c:v>121</c:v>
                </c:pt>
                <c:pt idx="460">
                  <c:v>121</c:v>
                </c:pt>
                <c:pt idx="461">
                  <c:v>121</c:v>
                </c:pt>
                <c:pt idx="462">
                  <c:v>121</c:v>
                </c:pt>
                <c:pt idx="463">
                  <c:v>121</c:v>
                </c:pt>
                <c:pt idx="464">
                  <c:v>121</c:v>
                </c:pt>
                <c:pt idx="465">
                  <c:v>121</c:v>
                </c:pt>
                <c:pt idx="466">
                  <c:v>121</c:v>
                </c:pt>
                <c:pt idx="467">
                  <c:v>121</c:v>
                </c:pt>
                <c:pt idx="468">
                  <c:v>121</c:v>
                </c:pt>
                <c:pt idx="469">
                  <c:v>121</c:v>
                </c:pt>
                <c:pt idx="470">
                  <c:v>121</c:v>
                </c:pt>
                <c:pt idx="471">
                  <c:v>121</c:v>
                </c:pt>
                <c:pt idx="472">
                  <c:v>121</c:v>
                </c:pt>
                <c:pt idx="473">
                  <c:v>121</c:v>
                </c:pt>
                <c:pt idx="474">
                  <c:v>121</c:v>
                </c:pt>
                <c:pt idx="475">
                  <c:v>121</c:v>
                </c:pt>
                <c:pt idx="476">
                  <c:v>121</c:v>
                </c:pt>
                <c:pt idx="477">
                  <c:v>121</c:v>
                </c:pt>
                <c:pt idx="478">
                  <c:v>121</c:v>
                </c:pt>
                <c:pt idx="479">
                  <c:v>121</c:v>
                </c:pt>
                <c:pt idx="480">
                  <c:v>121</c:v>
                </c:pt>
                <c:pt idx="481">
                  <c:v>121</c:v>
                </c:pt>
                <c:pt idx="482">
                  <c:v>121</c:v>
                </c:pt>
                <c:pt idx="483">
                  <c:v>121</c:v>
                </c:pt>
                <c:pt idx="484">
                  <c:v>121</c:v>
                </c:pt>
                <c:pt idx="485">
                  <c:v>121</c:v>
                </c:pt>
                <c:pt idx="486">
                  <c:v>121</c:v>
                </c:pt>
                <c:pt idx="487">
                  <c:v>121</c:v>
                </c:pt>
                <c:pt idx="488">
                  <c:v>121</c:v>
                </c:pt>
                <c:pt idx="489">
                  <c:v>121</c:v>
                </c:pt>
                <c:pt idx="490">
                  <c:v>121</c:v>
                </c:pt>
                <c:pt idx="491">
                  <c:v>121</c:v>
                </c:pt>
                <c:pt idx="492">
                  <c:v>121</c:v>
                </c:pt>
                <c:pt idx="493">
                  <c:v>121</c:v>
                </c:pt>
                <c:pt idx="494">
                  <c:v>121</c:v>
                </c:pt>
                <c:pt idx="495">
                  <c:v>121</c:v>
                </c:pt>
                <c:pt idx="496">
                  <c:v>121</c:v>
                </c:pt>
                <c:pt idx="497">
                  <c:v>121</c:v>
                </c:pt>
                <c:pt idx="498">
                  <c:v>121</c:v>
                </c:pt>
                <c:pt idx="499">
                  <c:v>121</c:v>
                </c:pt>
                <c:pt idx="500">
                  <c:v>121</c:v>
                </c:pt>
                <c:pt idx="501">
                  <c:v>121</c:v>
                </c:pt>
                <c:pt idx="502">
                  <c:v>121</c:v>
                </c:pt>
                <c:pt idx="503">
                  <c:v>121</c:v>
                </c:pt>
                <c:pt idx="504">
                  <c:v>121</c:v>
                </c:pt>
                <c:pt idx="505">
                  <c:v>121</c:v>
                </c:pt>
                <c:pt idx="506">
                  <c:v>121</c:v>
                </c:pt>
                <c:pt idx="507">
                  <c:v>121</c:v>
                </c:pt>
                <c:pt idx="508">
                  <c:v>121</c:v>
                </c:pt>
                <c:pt idx="509">
                  <c:v>121</c:v>
                </c:pt>
                <c:pt idx="510">
                  <c:v>121</c:v>
                </c:pt>
                <c:pt idx="511">
                  <c:v>121</c:v>
                </c:pt>
                <c:pt idx="512">
                  <c:v>121</c:v>
                </c:pt>
                <c:pt idx="513">
                  <c:v>121</c:v>
                </c:pt>
                <c:pt idx="514">
                  <c:v>121</c:v>
                </c:pt>
                <c:pt idx="515">
                  <c:v>121</c:v>
                </c:pt>
                <c:pt idx="516">
                  <c:v>121</c:v>
                </c:pt>
                <c:pt idx="517">
                  <c:v>121</c:v>
                </c:pt>
                <c:pt idx="518">
                  <c:v>121</c:v>
                </c:pt>
                <c:pt idx="519">
                  <c:v>121</c:v>
                </c:pt>
                <c:pt idx="520">
                  <c:v>121</c:v>
                </c:pt>
                <c:pt idx="521">
                  <c:v>121</c:v>
                </c:pt>
                <c:pt idx="522">
                  <c:v>121</c:v>
                </c:pt>
                <c:pt idx="523">
                  <c:v>121</c:v>
                </c:pt>
                <c:pt idx="524">
                  <c:v>121</c:v>
                </c:pt>
                <c:pt idx="525">
                  <c:v>121</c:v>
                </c:pt>
                <c:pt idx="526">
                  <c:v>121</c:v>
                </c:pt>
                <c:pt idx="527">
                  <c:v>121</c:v>
                </c:pt>
                <c:pt idx="528">
                  <c:v>121</c:v>
                </c:pt>
                <c:pt idx="529">
                  <c:v>121</c:v>
                </c:pt>
                <c:pt idx="530">
                  <c:v>121</c:v>
                </c:pt>
                <c:pt idx="531">
                  <c:v>121</c:v>
                </c:pt>
                <c:pt idx="532">
                  <c:v>121</c:v>
                </c:pt>
                <c:pt idx="533">
                  <c:v>121</c:v>
                </c:pt>
                <c:pt idx="534">
                  <c:v>121</c:v>
                </c:pt>
                <c:pt idx="535">
                  <c:v>121</c:v>
                </c:pt>
                <c:pt idx="536">
                  <c:v>121</c:v>
                </c:pt>
                <c:pt idx="537">
                  <c:v>121</c:v>
                </c:pt>
                <c:pt idx="538">
                  <c:v>121</c:v>
                </c:pt>
                <c:pt idx="539">
                  <c:v>121</c:v>
                </c:pt>
                <c:pt idx="540">
                  <c:v>121</c:v>
                </c:pt>
                <c:pt idx="541">
                  <c:v>121</c:v>
                </c:pt>
                <c:pt idx="542">
                  <c:v>121</c:v>
                </c:pt>
                <c:pt idx="543">
                  <c:v>121</c:v>
                </c:pt>
                <c:pt idx="544">
                  <c:v>121</c:v>
                </c:pt>
                <c:pt idx="545">
                  <c:v>121</c:v>
                </c:pt>
                <c:pt idx="546">
                  <c:v>121</c:v>
                </c:pt>
                <c:pt idx="547">
                  <c:v>121</c:v>
                </c:pt>
                <c:pt idx="548">
                  <c:v>121</c:v>
                </c:pt>
                <c:pt idx="549">
                  <c:v>121</c:v>
                </c:pt>
                <c:pt idx="550">
                  <c:v>121</c:v>
                </c:pt>
                <c:pt idx="551">
                  <c:v>121</c:v>
                </c:pt>
                <c:pt idx="552">
                  <c:v>121</c:v>
                </c:pt>
                <c:pt idx="553">
                  <c:v>121</c:v>
                </c:pt>
                <c:pt idx="554">
                  <c:v>121</c:v>
                </c:pt>
                <c:pt idx="555">
                  <c:v>121</c:v>
                </c:pt>
                <c:pt idx="556">
                  <c:v>121</c:v>
                </c:pt>
                <c:pt idx="557">
                  <c:v>121</c:v>
                </c:pt>
                <c:pt idx="558">
                  <c:v>121</c:v>
                </c:pt>
                <c:pt idx="559">
                  <c:v>121</c:v>
                </c:pt>
                <c:pt idx="560">
                  <c:v>121</c:v>
                </c:pt>
                <c:pt idx="561">
                  <c:v>121</c:v>
                </c:pt>
                <c:pt idx="562">
                  <c:v>121</c:v>
                </c:pt>
                <c:pt idx="563">
                  <c:v>121</c:v>
                </c:pt>
                <c:pt idx="564">
                  <c:v>121</c:v>
                </c:pt>
                <c:pt idx="565">
                  <c:v>121</c:v>
                </c:pt>
                <c:pt idx="566">
                  <c:v>121</c:v>
                </c:pt>
                <c:pt idx="567">
                  <c:v>121</c:v>
                </c:pt>
                <c:pt idx="568">
                  <c:v>121</c:v>
                </c:pt>
                <c:pt idx="569">
                  <c:v>121</c:v>
                </c:pt>
                <c:pt idx="570">
                  <c:v>121</c:v>
                </c:pt>
                <c:pt idx="571">
                  <c:v>121</c:v>
                </c:pt>
                <c:pt idx="572">
                  <c:v>121</c:v>
                </c:pt>
                <c:pt idx="573">
                  <c:v>121</c:v>
                </c:pt>
                <c:pt idx="574">
                  <c:v>121</c:v>
                </c:pt>
                <c:pt idx="575">
                  <c:v>121</c:v>
                </c:pt>
                <c:pt idx="576">
                  <c:v>121</c:v>
                </c:pt>
                <c:pt idx="577">
                  <c:v>121</c:v>
                </c:pt>
                <c:pt idx="578">
                  <c:v>121</c:v>
                </c:pt>
                <c:pt idx="579">
                  <c:v>121</c:v>
                </c:pt>
                <c:pt idx="580">
                  <c:v>121</c:v>
                </c:pt>
                <c:pt idx="581">
                  <c:v>121</c:v>
                </c:pt>
                <c:pt idx="582">
                  <c:v>121</c:v>
                </c:pt>
                <c:pt idx="583">
                  <c:v>121</c:v>
                </c:pt>
                <c:pt idx="584">
                  <c:v>121</c:v>
                </c:pt>
                <c:pt idx="585">
                  <c:v>121</c:v>
                </c:pt>
                <c:pt idx="586">
                  <c:v>121</c:v>
                </c:pt>
                <c:pt idx="587">
                  <c:v>121</c:v>
                </c:pt>
                <c:pt idx="588">
                  <c:v>121</c:v>
                </c:pt>
                <c:pt idx="589">
                  <c:v>121</c:v>
                </c:pt>
                <c:pt idx="590">
                  <c:v>121</c:v>
                </c:pt>
                <c:pt idx="591">
                  <c:v>121</c:v>
                </c:pt>
                <c:pt idx="592">
                  <c:v>121</c:v>
                </c:pt>
                <c:pt idx="593">
                  <c:v>121</c:v>
                </c:pt>
                <c:pt idx="594">
                  <c:v>121</c:v>
                </c:pt>
                <c:pt idx="595">
                  <c:v>121</c:v>
                </c:pt>
                <c:pt idx="596">
                  <c:v>121</c:v>
                </c:pt>
                <c:pt idx="597">
                  <c:v>121</c:v>
                </c:pt>
                <c:pt idx="598">
                  <c:v>121</c:v>
                </c:pt>
                <c:pt idx="599">
                  <c:v>121</c:v>
                </c:pt>
                <c:pt idx="600">
                  <c:v>121</c:v>
                </c:pt>
                <c:pt idx="601">
                  <c:v>121</c:v>
                </c:pt>
                <c:pt idx="602">
                  <c:v>121</c:v>
                </c:pt>
                <c:pt idx="603">
                  <c:v>121</c:v>
                </c:pt>
                <c:pt idx="604">
                  <c:v>121</c:v>
                </c:pt>
                <c:pt idx="605">
                  <c:v>121</c:v>
                </c:pt>
                <c:pt idx="606">
                  <c:v>121</c:v>
                </c:pt>
                <c:pt idx="607">
                  <c:v>121</c:v>
                </c:pt>
                <c:pt idx="608">
                  <c:v>121</c:v>
                </c:pt>
                <c:pt idx="609">
                  <c:v>121</c:v>
                </c:pt>
                <c:pt idx="610">
                  <c:v>121</c:v>
                </c:pt>
                <c:pt idx="611">
                  <c:v>121</c:v>
                </c:pt>
                <c:pt idx="612">
                  <c:v>121</c:v>
                </c:pt>
                <c:pt idx="613">
                  <c:v>121</c:v>
                </c:pt>
                <c:pt idx="614">
                  <c:v>121</c:v>
                </c:pt>
                <c:pt idx="615">
                  <c:v>121</c:v>
                </c:pt>
                <c:pt idx="616">
                  <c:v>121</c:v>
                </c:pt>
                <c:pt idx="617">
                  <c:v>121</c:v>
                </c:pt>
                <c:pt idx="618">
                  <c:v>121</c:v>
                </c:pt>
                <c:pt idx="619">
                  <c:v>121</c:v>
                </c:pt>
                <c:pt idx="620">
                  <c:v>121</c:v>
                </c:pt>
                <c:pt idx="621">
                  <c:v>121</c:v>
                </c:pt>
                <c:pt idx="622">
                  <c:v>121</c:v>
                </c:pt>
                <c:pt idx="623">
                  <c:v>121</c:v>
                </c:pt>
                <c:pt idx="624">
                  <c:v>121</c:v>
                </c:pt>
                <c:pt idx="625">
                  <c:v>121</c:v>
                </c:pt>
                <c:pt idx="626">
                  <c:v>121</c:v>
                </c:pt>
                <c:pt idx="627">
                  <c:v>121</c:v>
                </c:pt>
                <c:pt idx="628">
                  <c:v>121</c:v>
                </c:pt>
                <c:pt idx="629">
                  <c:v>121</c:v>
                </c:pt>
                <c:pt idx="630">
                  <c:v>121</c:v>
                </c:pt>
                <c:pt idx="631">
                  <c:v>121</c:v>
                </c:pt>
                <c:pt idx="632">
                  <c:v>121</c:v>
                </c:pt>
                <c:pt idx="633">
                  <c:v>121</c:v>
                </c:pt>
                <c:pt idx="634">
                  <c:v>121</c:v>
                </c:pt>
                <c:pt idx="635">
                  <c:v>121</c:v>
                </c:pt>
                <c:pt idx="636">
                  <c:v>121</c:v>
                </c:pt>
                <c:pt idx="637">
                  <c:v>121</c:v>
                </c:pt>
                <c:pt idx="638">
                  <c:v>121</c:v>
                </c:pt>
                <c:pt idx="639">
                  <c:v>121</c:v>
                </c:pt>
                <c:pt idx="640">
                  <c:v>121</c:v>
                </c:pt>
                <c:pt idx="641">
                  <c:v>121</c:v>
                </c:pt>
                <c:pt idx="642">
                  <c:v>121</c:v>
                </c:pt>
                <c:pt idx="643">
                  <c:v>121</c:v>
                </c:pt>
                <c:pt idx="644">
                  <c:v>121</c:v>
                </c:pt>
                <c:pt idx="645">
                  <c:v>121</c:v>
                </c:pt>
                <c:pt idx="646">
                  <c:v>121</c:v>
                </c:pt>
                <c:pt idx="647">
                  <c:v>121</c:v>
                </c:pt>
                <c:pt idx="648">
                  <c:v>121</c:v>
                </c:pt>
                <c:pt idx="649">
                  <c:v>121</c:v>
                </c:pt>
                <c:pt idx="650">
                  <c:v>121</c:v>
                </c:pt>
                <c:pt idx="651">
                  <c:v>121</c:v>
                </c:pt>
                <c:pt idx="652">
                  <c:v>121</c:v>
                </c:pt>
                <c:pt idx="653">
                  <c:v>121</c:v>
                </c:pt>
                <c:pt idx="654">
                  <c:v>121</c:v>
                </c:pt>
                <c:pt idx="655">
                  <c:v>121</c:v>
                </c:pt>
                <c:pt idx="656">
                  <c:v>121</c:v>
                </c:pt>
                <c:pt idx="657">
                  <c:v>121</c:v>
                </c:pt>
                <c:pt idx="658">
                  <c:v>121</c:v>
                </c:pt>
                <c:pt idx="659">
                  <c:v>121</c:v>
                </c:pt>
                <c:pt idx="660">
                  <c:v>121</c:v>
                </c:pt>
                <c:pt idx="661">
                  <c:v>121</c:v>
                </c:pt>
                <c:pt idx="662">
                  <c:v>121</c:v>
                </c:pt>
                <c:pt idx="663">
                  <c:v>121</c:v>
                </c:pt>
                <c:pt idx="664">
                  <c:v>121</c:v>
                </c:pt>
                <c:pt idx="665">
                  <c:v>121</c:v>
                </c:pt>
                <c:pt idx="666">
                  <c:v>121</c:v>
                </c:pt>
                <c:pt idx="667">
                  <c:v>121</c:v>
                </c:pt>
                <c:pt idx="668">
                  <c:v>121</c:v>
                </c:pt>
                <c:pt idx="669">
                  <c:v>121</c:v>
                </c:pt>
                <c:pt idx="670">
                  <c:v>121</c:v>
                </c:pt>
                <c:pt idx="671">
                  <c:v>121</c:v>
                </c:pt>
                <c:pt idx="672">
                  <c:v>121</c:v>
                </c:pt>
                <c:pt idx="673">
                  <c:v>121</c:v>
                </c:pt>
                <c:pt idx="674">
                  <c:v>121</c:v>
                </c:pt>
                <c:pt idx="675">
                  <c:v>121</c:v>
                </c:pt>
                <c:pt idx="676">
                  <c:v>121</c:v>
                </c:pt>
                <c:pt idx="677">
                  <c:v>121</c:v>
                </c:pt>
                <c:pt idx="678">
                  <c:v>121</c:v>
                </c:pt>
                <c:pt idx="679">
                  <c:v>121</c:v>
                </c:pt>
                <c:pt idx="680">
                  <c:v>121</c:v>
                </c:pt>
                <c:pt idx="681">
                  <c:v>121</c:v>
                </c:pt>
                <c:pt idx="682">
                  <c:v>121</c:v>
                </c:pt>
                <c:pt idx="683">
                  <c:v>121</c:v>
                </c:pt>
                <c:pt idx="684">
                  <c:v>121</c:v>
                </c:pt>
                <c:pt idx="685">
                  <c:v>121</c:v>
                </c:pt>
                <c:pt idx="686">
                  <c:v>121</c:v>
                </c:pt>
                <c:pt idx="687">
                  <c:v>121</c:v>
                </c:pt>
                <c:pt idx="688">
                  <c:v>121</c:v>
                </c:pt>
                <c:pt idx="689">
                  <c:v>121</c:v>
                </c:pt>
                <c:pt idx="690">
                  <c:v>121</c:v>
                </c:pt>
                <c:pt idx="691">
                  <c:v>121</c:v>
                </c:pt>
                <c:pt idx="692">
                  <c:v>121</c:v>
                </c:pt>
                <c:pt idx="693">
                  <c:v>121</c:v>
                </c:pt>
                <c:pt idx="694">
                  <c:v>127</c:v>
                </c:pt>
                <c:pt idx="695">
                  <c:v>127</c:v>
                </c:pt>
                <c:pt idx="696">
                  <c:v>127</c:v>
                </c:pt>
                <c:pt idx="697">
                  <c:v>127</c:v>
                </c:pt>
                <c:pt idx="698">
                  <c:v>127</c:v>
                </c:pt>
                <c:pt idx="699">
                  <c:v>127</c:v>
                </c:pt>
                <c:pt idx="700">
                  <c:v>127</c:v>
                </c:pt>
                <c:pt idx="701">
                  <c:v>127</c:v>
                </c:pt>
                <c:pt idx="702">
                  <c:v>127</c:v>
                </c:pt>
                <c:pt idx="703">
                  <c:v>127</c:v>
                </c:pt>
                <c:pt idx="704">
                  <c:v>127</c:v>
                </c:pt>
                <c:pt idx="705">
                  <c:v>127</c:v>
                </c:pt>
                <c:pt idx="706">
                  <c:v>127</c:v>
                </c:pt>
                <c:pt idx="707">
                  <c:v>127</c:v>
                </c:pt>
                <c:pt idx="708">
                  <c:v>127</c:v>
                </c:pt>
                <c:pt idx="709">
                  <c:v>127</c:v>
                </c:pt>
                <c:pt idx="710">
                  <c:v>127</c:v>
                </c:pt>
                <c:pt idx="711">
                  <c:v>127</c:v>
                </c:pt>
                <c:pt idx="712">
                  <c:v>127</c:v>
                </c:pt>
                <c:pt idx="713">
                  <c:v>127</c:v>
                </c:pt>
                <c:pt idx="714">
                  <c:v>127</c:v>
                </c:pt>
                <c:pt idx="715">
                  <c:v>127</c:v>
                </c:pt>
                <c:pt idx="716">
                  <c:v>127</c:v>
                </c:pt>
                <c:pt idx="717">
                  <c:v>127</c:v>
                </c:pt>
                <c:pt idx="718">
                  <c:v>127</c:v>
                </c:pt>
                <c:pt idx="719">
                  <c:v>127</c:v>
                </c:pt>
                <c:pt idx="720">
                  <c:v>127</c:v>
                </c:pt>
                <c:pt idx="721">
                  <c:v>127</c:v>
                </c:pt>
                <c:pt idx="722">
                  <c:v>127</c:v>
                </c:pt>
                <c:pt idx="723">
                  <c:v>127</c:v>
                </c:pt>
                <c:pt idx="724">
                  <c:v>127</c:v>
                </c:pt>
                <c:pt idx="725">
                  <c:v>127</c:v>
                </c:pt>
                <c:pt idx="726">
                  <c:v>127</c:v>
                </c:pt>
                <c:pt idx="727">
                  <c:v>127</c:v>
                </c:pt>
                <c:pt idx="728">
                  <c:v>127</c:v>
                </c:pt>
                <c:pt idx="729">
                  <c:v>127</c:v>
                </c:pt>
                <c:pt idx="730">
                  <c:v>127</c:v>
                </c:pt>
                <c:pt idx="731">
                  <c:v>127</c:v>
                </c:pt>
                <c:pt idx="732">
                  <c:v>127</c:v>
                </c:pt>
                <c:pt idx="733">
                  <c:v>127</c:v>
                </c:pt>
                <c:pt idx="734">
                  <c:v>127</c:v>
                </c:pt>
                <c:pt idx="735">
                  <c:v>127</c:v>
                </c:pt>
                <c:pt idx="736">
                  <c:v>127</c:v>
                </c:pt>
                <c:pt idx="737">
                  <c:v>127</c:v>
                </c:pt>
                <c:pt idx="738">
                  <c:v>127</c:v>
                </c:pt>
                <c:pt idx="739">
                  <c:v>127</c:v>
                </c:pt>
                <c:pt idx="740">
                  <c:v>127</c:v>
                </c:pt>
                <c:pt idx="741">
                  <c:v>127</c:v>
                </c:pt>
                <c:pt idx="742">
                  <c:v>127</c:v>
                </c:pt>
                <c:pt idx="743">
                  <c:v>127</c:v>
                </c:pt>
                <c:pt idx="744">
                  <c:v>127</c:v>
                </c:pt>
                <c:pt idx="745">
                  <c:v>127</c:v>
                </c:pt>
                <c:pt idx="746">
                  <c:v>127</c:v>
                </c:pt>
                <c:pt idx="747">
                  <c:v>127</c:v>
                </c:pt>
                <c:pt idx="748">
                  <c:v>127</c:v>
                </c:pt>
                <c:pt idx="749">
                  <c:v>127</c:v>
                </c:pt>
                <c:pt idx="750">
                  <c:v>127</c:v>
                </c:pt>
                <c:pt idx="751">
                  <c:v>127</c:v>
                </c:pt>
                <c:pt idx="752">
                  <c:v>127</c:v>
                </c:pt>
                <c:pt idx="753">
                  <c:v>127</c:v>
                </c:pt>
                <c:pt idx="754">
                  <c:v>127</c:v>
                </c:pt>
                <c:pt idx="755">
                  <c:v>127</c:v>
                </c:pt>
                <c:pt idx="756">
                  <c:v>127</c:v>
                </c:pt>
                <c:pt idx="757">
                  <c:v>127</c:v>
                </c:pt>
                <c:pt idx="758">
                  <c:v>127</c:v>
                </c:pt>
                <c:pt idx="759">
                  <c:v>127</c:v>
                </c:pt>
                <c:pt idx="760">
                  <c:v>127</c:v>
                </c:pt>
                <c:pt idx="761">
                  <c:v>127</c:v>
                </c:pt>
                <c:pt idx="762">
                  <c:v>127</c:v>
                </c:pt>
                <c:pt idx="763">
                  <c:v>127</c:v>
                </c:pt>
                <c:pt idx="764">
                  <c:v>127</c:v>
                </c:pt>
                <c:pt idx="765">
                  <c:v>127</c:v>
                </c:pt>
                <c:pt idx="766">
                  <c:v>127</c:v>
                </c:pt>
                <c:pt idx="767">
                  <c:v>127</c:v>
                </c:pt>
                <c:pt idx="768">
                  <c:v>140</c:v>
                </c:pt>
                <c:pt idx="769">
                  <c:v>140</c:v>
                </c:pt>
                <c:pt idx="770">
                  <c:v>140</c:v>
                </c:pt>
                <c:pt idx="771">
                  <c:v>140</c:v>
                </c:pt>
                <c:pt idx="772">
                  <c:v>140</c:v>
                </c:pt>
                <c:pt idx="773">
                  <c:v>140</c:v>
                </c:pt>
                <c:pt idx="774">
                  <c:v>140</c:v>
                </c:pt>
                <c:pt idx="775">
                  <c:v>140</c:v>
                </c:pt>
                <c:pt idx="776">
                  <c:v>140</c:v>
                </c:pt>
                <c:pt idx="777">
                  <c:v>140</c:v>
                </c:pt>
                <c:pt idx="778">
                  <c:v>140</c:v>
                </c:pt>
                <c:pt idx="779">
                  <c:v>140</c:v>
                </c:pt>
                <c:pt idx="780">
                  <c:v>140</c:v>
                </c:pt>
                <c:pt idx="781">
                  <c:v>140</c:v>
                </c:pt>
                <c:pt idx="782">
                  <c:v>140</c:v>
                </c:pt>
                <c:pt idx="783">
                  <c:v>140</c:v>
                </c:pt>
                <c:pt idx="784">
                  <c:v>140</c:v>
                </c:pt>
                <c:pt idx="785">
                  <c:v>140</c:v>
                </c:pt>
                <c:pt idx="786">
                  <c:v>140</c:v>
                </c:pt>
                <c:pt idx="787">
                  <c:v>140</c:v>
                </c:pt>
                <c:pt idx="788">
                  <c:v>140</c:v>
                </c:pt>
                <c:pt idx="789">
                  <c:v>140</c:v>
                </c:pt>
                <c:pt idx="790">
                  <c:v>140</c:v>
                </c:pt>
                <c:pt idx="791">
                  <c:v>140</c:v>
                </c:pt>
                <c:pt idx="792">
                  <c:v>140</c:v>
                </c:pt>
                <c:pt idx="793">
                  <c:v>152</c:v>
                </c:pt>
                <c:pt idx="794">
                  <c:v>152</c:v>
                </c:pt>
                <c:pt idx="795">
                  <c:v>152</c:v>
                </c:pt>
                <c:pt idx="796">
                  <c:v>152</c:v>
                </c:pt>
                <c:pt idx="797">
                  <c:v>152</c:v>
                </c:pt>
                <c:pt idx="798">
                  <c:v>152</c:v>
                </c:pt>
                <c:pt idx="799">
                  <c:v>152</c:v>
                </c:pt>
                <c:pt idx="800">
                  <c:v>152</c:v>
                </c:pt>
                <c:pt idx="801">
                  <c:v>152</c:v>
                </c:pt>
                <c:pt idx="802">
                  <c:v>152</c:v>
                </c:pt>
                <c:pt idx="803">
                  <c:v>152</c:v>
                </c:pt>
                <c:pt idx="804">
                  <c:v>152</c:v>
                </c:pt>
                <c:pt idx="805">
                  <c:v>152</c:v>
                </c:pt>
                <c:pt idx="806">
                  <c:v>152</c:v>
                </c:pt>
                <c:pt idx="807">
                  <c:v>152</c:v>
                </c:pt>
                <c:pt idx="808">
                  <c:v>152</c:v>
                </c:pt>
                <c:pt idx="809">
                  <c:v>152</c:v>
                </c:pt>
                <c:pt idx="810">
                  <c:v>152</c:v>
                </c:pt>
                <c:pt idx="811">
                  <c:v>152</c:v>
                </c:pt>
                <c:pt idx="812">
                  <c:v>152</c:v>
                </c:pt>
                <c:pt idx="813">
                  <c:v>152</c:v>
                </c:pt>
                <c:pt idx="814">
                  <c:v>152</c:v>
                </c:pt>
                <c:pt idx="815">
                  <c:v>152</c:v>
                </c:pt>
                <c:pt idx="816">
                  <c:v>152</c:v>
                </c:pt>
                <c:pt idx="817">
                  <c:v>152</c:v>
                </c:pt>
                <c:pt idx="818">
                  <c:v>152</c:v>
                </c:pt>
                <c:pt idx="819">
                  <c:v>152</c:v>
                </c:pt>
                <c:pt idx="820">
                  <c:v>152</c:v>
                </c:pt>
                <c:pt idx="821">
                  <c:v>152</c:v>
                </c:pt>
                <c:pt idx="822">
                  <c:v>152</c:v>
                </c:pt>
                <c:pt idx="823">
                  <c:v>152</c:v>
                </c:pt>
                <c:pt idx="824">
                  <c:v>152</c:v>
                </c:pt>
                <c:pt idx="825">
                  <c:v>152</c:v>
                </c:pt>
                <c:pt idx="826">
                  <c:v>152</c:v>
                </c:pt>
                <c:pt idx="827">
                  <c:v>152</c:v>
                </c:pt>
                <c:pt idx="828">
                  <c:v>152</c:v>
                </c:pt>
                <c:pt idx="829">
                  <c:v>152</c:v>
                </c:pt>
                <c:pt idx="830">
                  <c:v>152</c:v>
                </c:pt>
                <c:pt idx="831">
                  <c:v>152</c:v>
                </c:pt>
                <c:pt idx="832">
                  <c:v>158</c:v>
                </c:pt>
                <c:pt idx="833">
                  <c:v>158</c:v>
                </c:pt>
                <c:pt idx="834">
                  <c:v>158</c:v>
                </c:pt>
                <c:pt idx="835">
                  <c:v>158</c:v>
                </c:pt>
                <c:pt idx="836">
                  <c:v>158</c:v>
                </c:pt>
                <c:pt idx="837">
                  <c:v>158</c:v>
                </c:pt>
                <c:pt idx="838">
                  <c:v>158</c:v>
                </c:pt>
                <c:pt idx="839">
                  <c:v>158</c:v>
                </c:pt>
                <c:pt idx="840">
                  <c:v>158</c:v>
                </c:pt>
                <c:pt idx="841">
                  <c:v>158</c:v>
                </c:pt>
                <c:pt idx="842">
                  <c:v>158</c:v>
                </c:pt>
                <c:pt idx="843">
                  <c:v>158</c:v>
                </c:pt>
                <c:pt idx="844">
                  <c:v>158</c:v>
                </c:pt>
                <c:pt idx="845">
                  <c:v>158</c:v>
                </c:pt>
                <c:pt idx="846">
                  <c:v>158</c:v>
                </c:pt>
                <c:pt idx="847">
                  <c:v>158</c:v>
                </c:pt>
                <c:pt idx="848">
                  <c:v>158</c:v>
                </c:pt>
                <c:pt idx="849">
                  <c:v>158</c:v>
                </c:pt>
                <c:pt idx="850">
                  <c:v>158</c:v>
                </c:pt>
                <c:pt idx="851">
                  <c:v>158</c:v>
                </c:pt>
                <c:pt idx="852">
                  <c:v>158</c:v>
                </c:pt>
                <c:pt idx="853">
                  <c:v>158</c:v>
                </c:pt>
                <c:pt idx="854">
                  <c:v>158</c:v>
                </c:pt>
                <c:pt idx="855">
                  <c:v>158</c:v>
                </c:pt>
                <c:pt idx="856">
                  <c:v>158</c:v>
                </c:pt>
                <c:pt idx="857">
                  <c:v>158</c:v>
                </c:pt>
                <c:pt idx="858">
                  <c:v>158</c:v>
                </c:pt>
                <c:pt idx="859">
                  <c:v>158</c:v>
                </c:pt>
                <c:pt idx="860">
                  <c:v>158</c:v>
                </c:pt>
                <c:pt idx="861">
                  <c:v>158</c:v>
                </c:pt>
                <c:pt idx="862">
                  <c:v>158</c:v>
                </c:pt>
                <c:pt idx="863">
                  <c:v>158</c:v>
                </c:pt>
                <c:pt idx="864">
                  <c:v>158</c:v>
                </c:pt>
                <c:pt idx="865">
                  <c:v>158</c:v>
                </c:pt>
                <c:pt idx="866">
                  <c:v>158</c:v>
                </c:pt>
                <c:pt idx="867">
                  <c:v>158</c:v>
                </c:pt>
                <c:pt idx="868">
                  <c:v>158</c:v>
                </c:pt>
                <c:pt idx="869">
                  <c:v>158</c:v>
                </c:pt>
                <c:pt idx="870">
                  <c:v>158</c:v>
                </c:pt>
                <c:pt idx="871">
                  <c:v>158</c:v>
                </c:pt>
                <c:pt idx="872">
                  <c:v>158</c:v>
                </c:pt>
                <c:pt idx="873">
                  <c:v>158</c:v>
                </c:pt>
                <c:pt idx="874">
                  <c:v>158</c:v>
                </c:pt>
                <c:pt idx="875">
                  <c:v>158</c:v>
                </c:pt>
                <c:pt idx="876">
                  <c:v>158</c:v>
                </c:pt>
                <c:pt idx="877">
                  <c:v>158</c:v>
                </c:pt>
                <c:pt idx="878">
                  <c:v>158</c:v>
                </c:pt>
                <c:pt idx="879">
                  <c:v>158</c:v>
                </c:pt>
                <c:pt idx="880">
                  <c:v>158</c:v>
                </c:pt>
                <c:pt idx="881">
                  <c:v>158</c:v>
                </c:pt>
                <c:pt idx="882">
                  <c:v>158</c:v>
                </c:pt>
                <c:pt idx="883">
                  <c:v>158</c:v>
                </c:pt>
                <c:pt idx="884">
                  <c:v>158</c:v>
                </c:pt>
                <c:pt idx="885">
                  <c:v>158</c:v>
                </c:pt>
                <c:pt idx="886">
                  <c:v>158</c:v>
                </c:pt>
                <c:pt idx="887">
                  <c:v>158</c:v>
                </c:pt>
                <c:pt idx="888">
                  <c:v>158</c:v>
                </c:pt>
                <c:pt idx="889">
                  <c:v>158</c:v>
                </c:pt>
                <c:pt idx="890">
                  <c:v>158</c:v>
                </c:pt>
                <c:pt idx="891">
                  <c:v>158</c:v>
                </c:pt>
                <c:pt idx="892">
                  <c:v>158</c:v>
                </c:pt>
                <c:pt idx="893">
                  <c:v>158</c:v>
                </c:pt>
                <c:pt idx="894">
                  <c:v>158</c:v>
                </c:pt>
                <c:pt idx="895">
                  <c:v>158</c:v>
                </c:pt>
                <c:pt idx="896">
                  <c:v>158</c:v>
                </c:pt>
                <c:pt idx="897">
                  <c:v>158</c:v>
                </c:pt>
                <c:pt idx="898">
                  <c:v>158</c:v>
                </c:pt>
                <c:pt idx="899">
                  <c:v>158</c:v>
                </c:pt>
                <c:pt idx="900">
                  <c:v>158</c:v>
                </c:pt>
                <c:pt idx="901">
                  <c:v>158</c:v>
                </c:pt>
                <c:pt idx="902">
                  <c:v>158</c:v>
                </c:pt>
                <c:pt idx="903">
                  <c:v>158</c:v>
                </c:pt>
                <c:pt idx="904">
                  <c:v>158</c:v>
                </c:pt>
                <c:pt idx="905">
                  <c:v>158</c:v>
                </c:pt>
                <c:pt idx="906">
                  <c:v>158</c:v>
                </c:pt>
                <c:pt idx="907">
                  <c:v>158</c:v>
                </c:pt>
                <c:pt idx="908">
                  <c:v>158</c:v>
                </c:pt>
                <c:pt idx="909">
                  <c:v>158</c:v>
                </c:pt>
                <c:pt idx="910">
                  <c:v>158</c:v>
                </c:pt>
                <c:pt idx="911">
                  <c:v>158</c:v>
                </c:pt>
                <c:pt idx="912">
                  <c:v>158</c:v>
                </c:pt>
                <c:pt idx="913">
                  <c:v>158</c:v>
                </c:pt>
                <c:pt idx="914">
                  <c:v>158</c:v>
                </c:pt>
                <c:pt idx="915">
                  <c:v>158</c:v>
                </c:pt>
                <c:pt idx="916">
                  <c:v>158</c:v>
                </c:pt>
                <c:pt idx="917">
                  <c:v>158</c:v>
                </c:pt>
                <c:pt idx="918">
                  <c:v>158</c:v>
                </c:pt>
                <c:pt idx="919">
                  <c:v>158</c:v>
                </c:pt>
                <c:pt idx="920">
                  <c:v>158</c:v>
                </c:pt>
                <c:pt idx="921">
                  <c:v>166</c:v>
                </c:pt>
                <c:pt idx="922">
                  <c:v>166</c:v>
                </c:pt>
                <c:pt idx="923">
                  <c:v>166</c:v>
                </c:pt>
                <c:pt idx="924">
                  <c:v>166</c:v>
                </c:pt>
                <c:pt idx="925">
                  <c:v>166</c:v>
                </c:pt>
                <c:pt idx="926">
                  <c:v>166</c:v>
                </c:pt>
                <c:pt idx="927">
                  <c:v>166</c:v>
                </c:pt>
                <c:pt idx="928">
                  <c:v>166</c:v>
                </c:pt>
                <c:pt idx="929">
                  <c:v>166</c:v>
                </c:pt>
                <c:pt idx="930">
                  <c:v>166</c:v>
                </c:pt>
                <c:pt idx="931">
                  <c:v>166</c:v>
                </c:pt>
                <c:pt idx="932">
                  <c:v>166</c:v>
                </c:pt>
                <c:pt idx="933">
                  <c:v>166</c:v>
                </c:pt>
                <c:pt idx="934">
                  <c:v>166</c:v>
                </c:pt>
                <c:pt idx="935">
                  <c:v>166</c:v>
                </c:pt>
                <c:pt idx="936">
                  <c:v>166</c:v>
                </c:pt>
                <c:pt idx="937">
                  <c:v>166</c:v>
                </c:pt>
                <c:pt idx="938">
                  <c:v>166</c:v>
                </c:pt>
                <c:pt idx="939">
                  <c:v>166</c:v>
                </c:pt>
                <c:pt idx="940">
                  <c:v>166</c:v>
                </c:pt>
                <c:pt idx="941">
                  <c:v>166</c:v>
                </c:pt>
                <c:pt idx="942">
                  <c:v>166</c:v>
                </c:pt>
                <c:pt idx="943">
                  <c:v>166</c:v>
                </c:pt>
                <c:pt idx="944">
                  <c:v>166</c:v>
                </c:pt>
                <c:pt idx="945">
                  <c:v>166</c:v>
                </c:pt>
                <c:pt idx="946">
                  <c:v>166</c:v>
                </c:pt>
                <c:pt idx="947">
                  <c:v>166</c:v>
                </c:pt>
                <c:pt idx="948">
                  <c:v>166</c:v>
                </c:pt>
                <c:pt idx="949">
                  <c:v>166</c:v>
                </c:pt>
                <c:pt idx="950">
                  <c:v>166</c:v>
                </c:pt>
                <c:pt idx="951">
                  <c:v>166</c:v>
                </c:pt>
                <c:pt idx="952">
                  <c:v>166</c:v>
                </c:pt>
                <c:pt idx="953">
                  <c:v>202</c:v>
                </c:pt>
                <c:pt idx="954">
                  <c:v>202</c:v>
                </c:pt>
                <c:pt idx="955">
                  <c:v>202</c:v>
                </c:pt>
                <c:pt idx="956">
                  <c:v>202</c:v>
                </c:pt>
                <c:pt idx="957">
                  <c:v>202</c:v>
                </c:pt>
                <c:pt idx="958">
                  <c:v>202</c:v>
                </c:pt>
                <c:pt idx="959">
                  <c:v>202</c:v>
                </c:pt>
                <c:pt idx="960">
                  <c:v>202</c:v>
                </c:pt>
                <c:pt idx="961">
                  <c:v>202</c:v>
                </c:pt>
                <c:pt idx="962">
                  <c:v>202</c:v>
                </c:pt>
                <c:pt idx="963">
                  <c:v>202</c:v>
                </c:pt>
                <c:pt idx="964">
                  <c:v>202</c:v>
                </c:pt>
                <c:pt idx="965">
                  <c:v>202</c:v>
                </c:pt>
                <c:pt idx="966">
                  <c:v>202</c:v>
                </c:pt>
                <c:pt idx="967">
                  <c:v>202</c:v>
                </c:pt>
                <c:pt idx="968">
                  <c:v>202</c:v>
                </c:pt>
                <c:pt idx="969">
                  <c:v>202</c:v>
                </c:pt>
                <c:pt idx="970">
                  <c:v>202</c:v>
                </c:pt>
                <c:pt idx="971">
                  <c:v>202</c:v>
                </c:pt>
                <c:pt idx="972">
                  <c:v>202</c:v>
                </c:pt>
                <c:pt idx="973">
                  <c:v>202</c:v>
                </c:pt>
                <c:pt idx="974">
                  <c:v>202</c:v>
                </c:pt>
                <c:pt idx="975">
                  <c:v>202</c:v>
                </c:pt>
                <c:pt idx="976">
                  <c:v>202</c:v>
                </c:pt>
                <c:pt idx="977">
                  <c:v>202</c:v>
                </c:pt>
                <c:pt idx="978">
                  <c:v>202</c:v>
                </c:pt>
                <c:pt idx="979">
                  <c:v>202</c:v>
                </c:pt>
                <c:pt idx="980">
                  <c:v>202</c:v>
                </c:pt>
                <c:pt idx="981">
                  <c:v>202</c:v>
                </c:pt>
                <c:pt idx="982">
                  <c:v>202</c:v>
                </c:pt>
                <c:pt idx="983">
                  <c:v>202</c:v>
                </c:pt>
                <c:pt idx="984">
                  <c:v>202</c:v>
                </c:pt>
                <c:pt idx="985">
                  <c:v>202</c:v>
                </c:pt>
                <c:pt idx="986">
                  <c:v>202</c:v>
                </c:pt>
                <c:pt idx="987">
                  <c:v>202</c:v>
                </c:pt>
                <c:pt idx="988">
                  <c:v>202</c:v>
                </c:pt>
                <c:pt idx="989">
                  <c:v>202</c:v>
                </c:pt>
                <c:pt idx="990">
                  <c:v>202</c:v>
                </c:pt>
                <c:pt idx="991">
                  <c:v>202</c:v>
                </c:pt>
                <c:pt idx="992">
                  <c:v>202</c:v>
                </c:pt>
                <c:pt idx="993">
                  <c:v>202</c:v>
                </c:pt>
                <c:pt idx="994">
                  <c:v>202</c:v>
                </c:pt>
                <c:pt idx="995">
                  <c:v>202</c:v>
                </c:pt>
                <c:pt idx="996">
                  <c:v>202</c:v>
                </c:pt>
                <c:pt idx="997">
                  <c:v>202</c:v>
                </c:pt>
                <c:pt idx="998">
                  <c:v>202</c:v>
                </c:pt>
                <c:pt idx="999">
                  <c:v>202</c:v>
                </c:pt>
                <c:pt idx="1000">
                  <c:v>202</c:v>
                </c:pt>
                <c:pt idx="1001">
                  <c:v>202</c:v>
                </c:pt>
                <c:pt idx="1002">
                  <c:v>202</c:v>
                </c:pt>
                <c:pt idx="1003">
                  <c:v>202</c:v>
                </c:pt>
                <c:pt idx="1004">
                  <c:v>202</c:v>
                </c:pt>
                <c:pt idx="1005">
                  <c:v>202</c:v>
                </c:pt>
                <c:pt idx="1006">
                  <c:v>202</c:v>
                </c:pt>
                <c:pt idx="1007">
                  <c:v>202</c:v>
                </c:pt>
                <c:pt idx="1008">
                  <c:v>215</c:v>
                </c:pt>
                <c:pt idx="1009">
                  <c:v>215</c:v>
                </c:pt>
                <c:pt idx="1010">
                  <c:v>215</c:v>
                </c:pt>
                <c:pt idx="1011">
                  <c:v>215</c:v>
                </c:pt>
                <c:pt idx="1012">
                  <c:v>215</c:v>
                </c:pt>
                <c:pt idx="1013">
                  <c:v>215</c:v>
                </c:pt>
                <c:pt idx="1014">
                  <c:v>215</c:v>
                </c:pt>
                <c:pt idx="1015">
                  <c:v>215</c:v>
                </c:pt>
                <c:pt idx="1016">
                  <c:v>215</c:v>
                </c:pt>
                <c:pt idx="1017">
                  <c:v>215</c:v>
                </c:pt>
                <c:pt idx="1018">
                  <c:v>215</c:v>
                </c:pt>
                <c:pt idx="1019">
                  <c:v>215</c:v>
                </c:pt>
                <c:pt idx="1020">
                  <c:v>215</c:v>
                </c:pt>
                <c:pt idx="1021">
                  <c:v>215</c:v>
                </c:pt>
                <c:pt idx="1022">
                  <c:v>215</c:v>
                </c:pt>
                <c:pt idx="1023">
                  <c:v>215</c:v>
                </c:pt>
                <c:pt idx="1024">
                  <c:v>215</c:v>
                </c:pt>
                <c:pt idx="1025">
                  <c:v>215</c:v>
                </c:pt>
                <c:pt idx="1026">
                  <c:v>215</c:v>
                </c:pt>
                <c:pt idx="1027">
                  <c:v>215</c:v>
                </c:pt>
                <c:pt idx="1028">
                  <c:v>295</c:v>
                </c:pt>
                <c:pt idx="1029">
                  <c:v>295</c:v>
                </c:pt>
                <c:pt idx="1030">
                  <c:v>295</c:v>
                </c:pt>
                <c:pt idx="1031">
                  <c:v>295</c:v>
                </c:pt>
                <c:pt idx="1032">
                  <c:v>295</c:v>
                </c:pt>
                <c:pt idx="1033">
                  <c:v>295</c:v>
                </c:pt>
                <c:pt idx="1034">
                  <c:v>295</c:v>
                </c:pt>
                <c:pt idx="1035">
                  <c:v>295</c:v>
                </c:pt>
                <c:pt idx="1036">
                  <c:v>295</c:v>
                </c:pt>
                <c:pt idx="1037">
                  <c:v>295</c:v>
                </c:pt>
                <c:pt idx="1038">
                  <c:v>295</c:v>
                </c:pt>
                <c:pt idx="1039">
                  <c:v>295</c:v>
                </c:pt>
                <c:pt idx="1040">
                  <c:v>295</c:v>
                </c:pt>
                <c:pt idx="1041">
                  <c:v>295</c:v>
                </c:pt>
                <c:pt idx="1042">
                  <c:v>295</c:v>
                </c:pt>
                <c:pt idx="1043">
                  <c:v>295</c:v>
                </c:pt>
                <c:pt idx="1044">
                  <c:v>295</c:v>
                </c:pt>
                <c:pt idx="1045">
                  <c:v>295</c:v>
                </c:pt>
                <c:pt idx="1046">
                  <c:v>295</c:v>
                </c:pt>
                <c:pt idx="1047">
                  <c:v>295</c:v>
                </c:pt>
                <c:pt idx="1048">
                  <c:v>295</c:v>
                </c:pt>
                <c:pt idx="1049">
                  <c:v>295</c:v>
                </c:pt>
                <c:pt idx="1050">
                  <c:v>295</c:v>
                </c:pt>
                <c:pt idx="1051">
                  <c:v>295</c:v>
                </c:pt>
                <c:pt idx="1052">
                  <c:v>295</c:v>
                </c:pt>
                <c:pt idx="1053">
                  <c:v>295</c:v>
                </c:pt>
                <c:pt idx="1054">
                  <c:v>295</c:v>
                </c:pt>
                <c:pt idx="1055">
                  <c:v>295</c:v>
                </c:pt>
                <c:pt idx="1056">
                  <c:v>295</c:v>
                </c:pt>
                <c:pt idx="1057">
                  <c:v>295</c:v>
                </c:pt>
                <c:pt idx="1058">
                  <c:v>295</c:v>
                </c:pt>
                <c:pt idx="1059">
                  <c:v>295</c:v>
                </c:pt>
                <c:pt idx="1060">
                  <c:v>295</c:v>
                </c:pt>
                <c:pt idx="1061">
                  <c:v>295</c:v>
                </c:pt>
                <c:pt idx="1062">
                  <c:v>295</c:v>
                </c:pt>
                <c:pt idx="1063">
                  <c:v>295</c:v>
                </c:pt>
                <c:pt idx="1064">
                  <c:v>295</c:v>
                </c:pt>
                <c:pt idx="1065">
                  <c:v>295</c:v>
                </c:pt>
                <c:pt idx="1066">
                  <c:v>295</c:v>
                </c:pt>
                <c:pt idx="1067">
                  <c:v>295</c:v>
                </c:pt>
                <c:pt idx="1068">
                  <c:v>295</c:v>
                </c:pt>
                <c:pt idx="1069">
                  <c:v>295</c:v>
                </c:pt>
                <c:pt idx="1070">
                  <c:v>295</c:v>
                </c:pt>
                <c:pt idx="1071">
                  <c:v>295</c:v>
                </c:pt>
                <c:pt idx="1072">
                  <c:v>295</c:v>
                </c:pt>
                <c:pt idx="1073">
                  <c:v>295</c:v>
                </c:pt>
                <c:pt idx="1074">
                  <c:v>295</c:v>
                </c:pt>
                <c:pt idx="1075">
                  <c:v>295</c:v>
                </c:pt>
                <c:pt idx="1076">
                  <c:v>295</c:v>
                </c:pt>
                <c:pt idx="1077">
                  <c:v>295</c:v>
                </c:pt>
                <c:pt idx="1078">
                  <c:v>295</c:v>
                </c:pt>
                <c:pt idx="1079">
                  <c:v>295</c:v>
                </c:pt>
                <c:pt idx="1080">
                  <c:v>295</c:v>
                </c:pt>
                <c:pt idx="1081">
                  <c:v>295</c:v>
                </c:pt>
                <c:pt idx="1082">
                  <c:v>295</c:v>
                </c:pt>
                <c:pt idx="1083">
                  <c:v>295</c:v>
                </c:pt>
                <c:pt idx="1084">
                  <c:v>295</c:v>
                </c:pt>
                <c:pt idx="1085">
                  <c:v>295</c:v>
                </c:pt>
                <c:pt idx="1086">
                  <c:v>295</c:v>
                </c:pt>
                <c:pt idx="1087">
                  <c:v>295</c:v>
                </c:pt>
                <c:pt idx="1088">
                  <c:v>295</c:v>
                </c:pt>
                <c:pt idx="1089">
                  <c:v>295</c:v>
                </c:pt>
                <c:pt idx="1090">
                  <c:v>295</c:v>
                </c:pt>
                <c:pt idx="1091">
                  <c:v>295</c:v>
                </c:pt>
                <c:pt idx="1092">
                  <c:v>295</c:v>
                </c:pt>
                <c:pt idx="1093">
                  <c:v>295</c:v>
                </c:pt>
                <c:pt idx="1094">
                  <c:v>295</c:v>
                </c:pt>
                <c:pt idx="1095">
                  <c:v>295</c:v>
                </c:pt>
                <c:pt idx="1096">
                  <c:v>295</c:v>
                </c:pt>
                <c:pt idx="1097">
                  <c:v>295</c:v>
                </c:pt>
                <c:pt idx="1098">
                  <c:v>295</c:v>
                </c:pt>
                <c:pt idx="1099">
                  <c:v>295</c:v>
                </c:pt>
                <c:pt idx="1100">
                  <c:v>295</c:v>
                </c:pt>
                <c:pt idx="1101">
                  <c:v>295</c:v>
                </c:pt>
                <c:pt idx="1102">
                  <c:v>295</c:v>
                </c:pt>
                <c:pt idx="1103">
                  <c:v>295</c:v>
                </c:pt>
                <c:pt idx="1104">
                  <c:v>295</c:v>
                </c:pt>
                <c:pt idx="1105">
                  <c:v>295</c:v>
                </c:pt>
                <c:pt idx="1106">
                  <c:v>295</c:v>
                </c:pt>
                <c:pt idx="1107">
                  <c:v>295</c:v>
                </c:pt>
                <c:pt idx="1108">
                  <c:v>295</c:v>
                </c:pt>
                <c:pt idx="1109">
                  <c:v>295</c:v>
                </c:pt>
                <c:pt idx="1110">
                  <c:v>295</c:v>
                </c:pt>
                <c:pt idx="1111">
                  <c:v>295</c:v>
                </c:pt>
                <c:pt idx="1112">
                  <c:v>295</c:v>
                </c:pt>
                <c:pt idx="1113">
                  <c:v>295</c:v>
                </c:pt>
                <c:pt idx="1114">
                  <c:v>295</c:v>
                </c:pt>
                <c:pt idx="1115">
                  <c:v>295</c:v>
                </c:pt>
                <c:pt idx="1116">
                  <c:v>295</c:v>
                </c:pt>
                <c:pt idx="1117">
                  <c:v>295</c:v>
                </c:pt>
                <c:pt idx="1118">
                  <c:v>317</c:v>
                </c:pt>
                <c:pt idx="1119">
                  <c:v>317</c:v>
                </c:pt>
                <c:pt idx="1120">
                  <c:v>317</c:v>
                </c:pt>
                <c:pt idx="1121">
                  <c:v>317</c:v>
                </c:pt>
                <c:pt idx="1122">
                  <c:v>317</c:v>
                </c:pt>
                <c:pt idx="1123">
                  <c:v>317</c:v>
                </c:pt>
                <c:pt idx="1124">
                  <c:v>317</c:v>
                </c:pt>
                <c:pt idx="1125">
                  <c:v>317</c:v>
                </c:pt>
                <c:pt idx="1126">
                  <c:v>317</c:v>
                </c:pt>
                <c:pt idx="1127">
                  <c:v>317</c:v>
                </c:pt>
                <c:pt idx="1128">
                  <c:v>317</c:v>
                </c:pt>
                <c:pt idx="1129">
                  <c:v>317</c:v>
                </c:pt>
                <c:pt idx="1130">
                  <c:v>317</c:v>
                </c:pt>
                <c:pt idx="1131">
                  <c:v>317</c:v>
                </c:pt>
                <c:pt idx="1132">
                  <c:v>317</c:v>
                </c:pt>
                <c:pt idx="1133">
                  <c:v>317</c:v>
                </c:pt>
                <c:pt idx="1134">
                  <c:v>317</c:v>
                </c:pt>
                <c:pt idx="1135">
                  <c:v>317</c:v>
                </c:pt>
                <c:pt idx="1136">
                  <c:v>321</c:v>
                </c:pt>
              </c:numCache>
            </c:numRef>
          </c:val>
          <c:smooth val="0"/>
        </c:ser>
        <c:ser>
          <c:idx val="1"/>
          <c:order val="1"/>
          <c:tx>
            <c:strRef>
              <c:f>Sheet1!$C$1</c:f>
              <c:strCache>
                <c:ptCount val="1"/>
                <c:pt idx="0">
                  <c:v>Providers</c:v>
                </c:pt>
              </c:strCache>
            </c:strRef>
          </c:tx>
          <c:marker>
            <c:symbol val="none"/>
          </c:marker>
          <c:cat>
            <c:numRef>
              <c:f>Sheet1!$A$2:$A$1138</c:f>
              <c:numCache>
                <c:formatCode>m/d/yyyy</c:formatCode>
                <c:ptCount val="1137"/>
                <c:pt idx="0">
                  <c:v>41739</c:v>
                </c:pt>
                <c:pt idx="1">
                  <c:v>41740</c:v>
                </c:pt>
                <c:pt idx="2">
                  <c:v>41741</c:v>
                </c:pt>
                <c:pt idx="3">
                  <c:v>41742</c:v>
                </c:pt>
                <c:pt idx="4">
                  <c:v>41743</c:v>
                </c:pt>
                <c:pt idx="5">
                  <c:v>41744</c:v>
                </c:pt>
                <c:pt idx="6">
                  <c:v>41745</c:v>
                </c:pt>
                <c:pt idx="7">
                  <c:v>41746</c:v>
                </c:pt>
                <c:pt idx="8">
                  <c:v>41747</c:v>
                </c:pt>
                <c:pt idx="9">
                  <c:v>41748</c:v>
                </c:pt>
                <c:pt idx="10">
                  <c:v>41749</c:v>
                </c:pt>
                <c:pt idx="11">
                  <c:v>41750</c:v>
                </c:pt>
                <c:pt idx="12">
                  <c:v>41751</c:v>
                </c:pt>
                <c:pt idx="13">
                  <c:v>41752</c:v>
                </c:pt>
                <c:pt idx="14">
                  <c:v>41753</c:v>
                </c:pt>
                <c:pt idx="15">
                  <c:v>41754</c:v>
                </c:pt>
                <c:pt idx="16">
                  <c:v>41755</c:v>
                </c:pt>
                <c:pt idx="17">
                  <c:v>41756</c:v>
                </c:pt>
                <c:pt idx="18">
                  <c:v>41757</c:v>
                </c:pt>
                <c:pt idx="19">
                  <c:v>41758</c:v>
                </c:pt>
                <c:pt idx="20">
                  <c:v>41759</c:v>
                </c:pt>
                <c:pt idx="21">
                  <c:v>41760</c:v>
                </c:pt>
                <c:pt idx="22">
                  <c:v>41761</c:v>
                </c:pt>
                <c:pt idx="23">
                  <c:v>41762</c:v>
                </c:pt>
                <c:pt idx="24">
                  <c:v>41763</c:v>
                </c:pt>
                <c:pt idx="25">
                  <c:v>41764</c:v>
                </c:pt>
                <c:pt idx="26">
                  <c:v>41765</c:v>
                </c:pt>
                <c:pt idx="27">
                  <c:v>41766</c:v>
                </c:pt>
                <c:pt idx="28">
                  <c:v>41767</c:v>
                </c:pt>
                <c:pt idx="29">
                  <c:v>41768</c:v>
                </c:pt>
                <c:pt idx="30">
                  <c:v>41769</c:v>
                </c:pt>
                <c:pt idx="31">
                  <c:v>41770</c:v>
                </c:pt>
                <c:pt idx="32">
                  <c:v>41771</c:v>
                </c:pt>
                <c:pt idx="33">
                  <c:v>41772</c:v>
                </c:pt>
                <c:pt idx="34">
                  <c:v>41773</c:v>
                </c:pt>
                <c:pt idx="35">
                  <c:v>41774</c:v>
                </c:pt>
                <c:pt idx="36">
                  <c:v>41775</c:v>
                </c:pt>
                <c:pt idx="37">
                  <c:v>41776</c:v>
                </c:pt>
                <c:pt idx="38">
                  <c:v>41777</c:v>
                </c:pt>
                <c:pt idx="39">
                  <c:v>41778</c:v>
                </c:pt>
                <c:pt idx="40">
                  <c:v>41779</c:v>
                </c:pt>
                <c:pt idx="41">
                  <c:v>41780</c:v>
                </c:pt>
                <c:pt idx="42">
                  <c:v>41781</c:v>
                </c:pt>
                <c:pt idx="43">
                  <c:v>41782</c:v>
                </c:pt>
                <c:pt idx="44">
                  <c:v>41783</c:v>
                </c:pt>
                <c:pt idx="45">
                  <c:v>41784</c:v>
                </c:pt>
                <c:pt idx="46">
                  <c:v>41785</c:v>
                </c:pt>
                <c:pt idx="47">
                  <c:v>41786</c:v>
                </c:pt>
                <c:pt idx="48">
                  <c:v>41787</c:v>
                </c:pt>
                <c:pt idx="49">
                  <c:v>41788</c:v>
                </c:pt>
                <c:pt idx="50">
                  <c:v>41789</c:v>
                </c:pt>
                <c:pt idx="51">
                  <c:v>41790</c:v>
                </c:pt>
                <c:pt idx="52">
                  <c:v>41791</c:v>
                </c:pt>
                <c:pt idx="53">
                  <c:v>41792</c:v>
                </c:pt>
                <c:pt idx="54">
                  <c:v>41793</c:v>
                </c:pt>
                <c:pt idx="55">
                  <c:v>41794</c:v>
                </c:pt>
                <c:pt idx="56">
                  <c:v>41795</c:v>
                </c:pt>
                <c:pt idx="57">
                  <c:v>41796</c:v>
                </c:pt>
                <c:pt idx="58">
                  <c:v>41797</c:v>
                </c:pt>
                <c:pt idx="59">
                  <c:v>41798</c:v>
                </c:pt>
                <c:pt idx="60">
                  <c:v>41799</c:v>
                </c:pt>
                <c:pt idx="61">
                  <c:v>41800</c:v>
                </c:pt>
                <c:pt idx="62">
                  <c:v>41801</c:v>
                </c:pt>
                <c:pt idx="63">
                  <c:v>41802</c:v>
                </c:pt>
                <c:pt idx="64">
                  <c:v>41803</c:v>
                </c:pt>
                <c:pt idx="65">
                  <c:v>41804</c:v>
                </c:pt>
                <c:pt idx="66">
                  <c:v>41805</c:v>
                </c:pt>
                <c:pt idx="67">
                  <c:v>41806</c:v>
                </c:pt>
                <c:pt idx="68">
                  <c:v>41807</c:v>
                </c:pt>
                <c:pt idx="69">
                  <c:v>41808</c:v>
                </c:pt>
                <c:pt idx="70">
                  <c:v>41809</c:v>
                </c:pt>
                <c:pt idx="71">
                  <c:v>41810</c:v>
                </c:pt>
                <c:pt idx="72">
                  <c:v>41811</c:v>
                </c:pt>
                <c:pt idx="73">
                  <c:v>41812</c:v>
                </c:pt>
                <c:pt idx="74">
                  <c:v>41813</c:v>
                </c:pt>
                <c:pt idx="75">
                  <c:v>41814</c:v>
                </c:pt>
                <c:pt idx="76">
                  <c:v>41815</c:v>
                </c:pt>
                <c:pt idx="77">
                  <c:v>41816</c:v>
                </c:pt>
                <c:pt idx="78">
                  <c:v>41817</c:v>
                </c:pt>
                <c:pt idx="79">
                  <c:v>41818</c:v>
                </c:pt>
                <c:pt idx="80">
                  <c:v>41819</c:v>
                </c:pt>
                <c:pt idx="81">
                  <c:v>41820</c:v>
                </c:pt>
                <c:pt idx="82">
                  <c:v>41821</c:v>
                </c:pt>
                <c:pt idx="83">
                  <c:v>41822</c:v>
                </c:pt>
                <c:pt idx="84">
                  <c:v>41823</c:v>
                </c:pt>
                <c:pt idx="85">
                  <c:v>41824</c:v>
                </c:pt>
                <c:pt idx="86">
                  <c:v>41825</c:v>
                </c:pt>
                <c:pt idx="87">
                  <c:v>41826</c:v>
                </c:pt>
                <c:pt idx="88">
                  <c:v>41827</c:v>
                </c:pt>
                <c:pt idx="89">
                  <c:v>41828</c:v>
                </c:pt>
                <c:pt idx="90">
                  <c:v>41829</c:v>
                </c:pt>
                <c:pt idx="91">
                  <c:v>41830</c:v>
                </c:pt>
                <c:pt idx="92">
                  <c:v>41831</c:v>
                </c:pt>
                <c:pt idx="93">
                  <c:v>41832</c:v>
                </c:pt>
                <c:pt idx="94">
                  <c:v>41833</c:v>
                </c:pt>
                <c:pt idx="95">
                  <c:v>41834</c:v>
                </c:pt>
                <c:pt idx="96">
                  <c:v>41835</c:v>
                </c:pt>
                <c:pt idx="97">
                  <c:v>41836</c:v>
                </c:pt>
                <c:pt idx="98">
                  <c:v>41837</c:v>
                </c:pt>
                <c:pt idx="99">
                  <c:v>41838</c:v>
                </c:pt>
                <c:pt idx="100">
                  <c:v>41839</c:v>
                </c:pt>
                <c:pt idx="101">
                  <c:v>41840</c:v>
                </c:pt>
                <c:pt idx="102">
                  <c:v>41841</c:v>
                </c:pt>
                <c:pt idx="103">
                  <c:v>41842</c:v>
                </c:pt>
                <c:pt idx="104">
                  <c:v>41843</c:v>
                </c:pt>
                <c:pt idx="105">
                  <c:v>41844</c:v>
                </c:pt>
                <c:pt idx="106">
                  <c:v>41845</c:v>
                </c:pt>
                <c:pt idx="107">
                  <c:v>41846</c:v>
                </c:pt>
                <c:pt idx="108">
                  <c:v>41847</c:v>
                </c:pt>
                <c:pt idx="109">
                  <c:v>41848</c:v>
                </c:pt>
                <c:pt idx="110">
                  <c:v>41849</c:v>
                </c:pt>
                <c:pt idx="111">
                  <c:v>41850</c:v>
                </c:pt>
                <c:pt idx="112">
                  <c:v>41851</c:v>
                </c:pt>
                <c:pt idx="113">
                  <c:v>41852</c:v>
                </c:pt>
                <c:pt idx="114">
                  <c:v>41853</c:v>
                </c:pt>
                <c:pt idx="115">
                  <c:v>41854</c:v>
                </c:pt>
                <c:pt idx="116">
                  <c:v>41855</c:v>
                </c:pt>
                <c:pt idx="117">
                  <c:v>41856</c:v>
                </c:pt>
                <c:pt idx="118">
                  <c:v>41857</c:v>
                </c:pt>
                <c:pt idx="119">
                  <c:v>41858</c:v>
                </c:pt>
                <c:pt idx="120">
                  <c:v>41859</c:v>
                </c:pt>
                <c:pt idx="121">
                  <c:v>41860</c:v>
                </c:pt>
                <c:pt idx="122">
                  <c:v>41861</c:v>
                </c:pt>
                <c:pt idx="123">
                  <c:v>41862</c:v>
                </c:pt>
                <c:pt idx="124">
                  <c:v>41863</c:v>
                </c:pt>
                <c:pt idx="125">
                  <c:v>41864</c:v>
                </c:pt>
                <c:pt idx="126">
                  <c:v>41865</c:v>
                </c:pt>
                <c:pt idx="127">
                  <c:v>41866</c:v>
                </c:pt>
                <c:pt idx="128">
                  <c:v>41867</c:v>
                </c:pt>
                <c:pt idx="129">
                  <c:v>41868</c:v>
                </c:pt>
                <c:pt idx="130">
                  <c:v>41869</c:v>
                </c:pt>
                <c:pt idx="131">
                  <c:v>41870</c:v>
                </c:pt>
                <c:pt idx="132">
                  <c:v>41871</c:v>
                </c:pt>
                <c:pt idx="133">
                  <c:v>41872</c:v>
                </c:pt>
                <c:pt idx="134">
                  <c:v>41873</c:v>
                </c:pt>
                <c:pt idx="135">
                  <c:v>41874</c:v>
                </c:pt>
                <c:pt idx="136">
                  <c:v>41875</c:v>
                </c:pt>
                <c:pt idx="137">
                  <c:v>41876</c:v>
                </c:pt>
                <c:pt idx="138">
                  <c:v>41877</c:v>
                </c:pt>
                <c:pt idx="139">
                  <c:v>41878</c:v>
                </c:pt>
                <c:pt idx="140">
                  <c:v>41879</c:v>
                </c:pt>
                <c:pt idx="141">
                  <c:v>41880</c:v>
                </c:pt>
                <c:pt idx="142">
                  <c:v>41881</c:v>
                </c:pt>
                <c:pt idx="143">
                  <c:v>41882</c:v>
                </c:pt>
                <c:pt idx="144">
                  <c:v>41883</c:v>
                </c:pt>
                <c:pt idx="145">
                  <c:v>41884</c:v>
                </c:pt>
                <c:pt idx="146">
                  <c:v>41885</c:v>
                </c:pt>
                <c:pt idx="147">
                  <c:v>41886</c:v>
                </c:pt>
                <c:pt idx="148">
                  <c:v>41887</c:v>
                </c:pt>
                <c:pt idx="149">
                  <c:v>41888</c:v>
                </c:pt>
                <c:pt idx="150">
                  <c:v>41889</c:v>
                </c:pt>
                <c:pt idx="151">
                  <c:v>41890</c:v>
                </c:pt>
                <c:pt idx="152">
                  <c:v>41891</c:v>
                </c:pt>
                <c:pt idx="153">
                  <c:v>41892</c:v>
                </c:pt>
                <c:pt idx="154">
                  <c:v>41893</c:v>
                </c:pt>
                <c:pt idx="155">
                  <c:v>41894</c:v>
                </c:pt>
                <c:pt idx="156">
                  <c:v>41895</c:v>
                </c:pt>
                <c:pt idx="157">
                  <c:v>41896</c:v>
                </c:pt>
                <c:pt idx="158">
                  <c:v>41897</c:v>
                </c:pt>
                <c:pt idx="159">
                  <c:v>41898</c:v>
                </c:pt>
                <c:pt idx="160">
                  <c:v>41899</c:v>
                </c:pt>
                <c:pt idx="161">
                  <c:v>41900</c:v>
                </c:pt>
                <c:pt idx="162">
                  <c:v>41901</c:v>
                </c:pt>
                <c:pt idx="163">
                  <c:v>41902</c:v>
                </c:pt>
                <c:pt idx="164">
                  <c:v>41903</c:v>
                </c:pt>
                <c:pt idx="165">
                  <c:v>41904</c:v>
                </c:pt>
                <c:pt idx="166">
                  <c:v>41905</c:v>
                </c:pt>
                <c:pt idx="167">
                  <c:v>41906</c:v>
                </c:pt>
                <c:pt idx="168">
                  <c:v>41907</c:v>
                </c:pt>
                <c:pt idx="169">
                  <c:v>41908</c:v>
                </c:pt>
                <c:pt idx="170">
                  <c:v>41909</c:v>
                </c:pt>
                <c:pt idx="171">
                  <c:v>41910</c:v>
                </c:pt>
                <c:pt idx="172">
                  <c:v>41911</c:v>
                </c:pt>
                <c:pt idx="173">
                  <c:v>41912</c:v>
                </c:pt>
                <c:pt idx="174">
                  <c:v>41913</c:v>
                </c:pt>
                <c:pt idx="175">
                  <c:v>41914</c:v>
                </c:pt>
                <c:pt idx="176">
                  <c:v>41915</c:v>
                </c:pt>
                <c:pt idx="177">
                  <c:v>41916</c:v>
                </c:pt>
                <c:pt idx="178">
                  <c:v>41917</c:v>
                </c:pt>
                <c:pt idx="179">
                  <c:v>41918</c:v>
                </c:pt>
                <c:pt idx="180">
                  <c:v>41919</c:v>
                </c:pt>
                <c:pt idx="181">
                  <c:v>41920</c:v>
                </c:pt>
                <c:pt idx="182">
                  <c:v>41921</c:v>
                </c:pt>
                <c:pt idx="183">
                  <c:v>41922</c:v>
                </c:pt>
                <c:pt idx="184">
                  <c:v>41923</c:v>
                </c:pt>
                <c:pt idx="185">
                  <c:v>41924</c:v>
                </c:pt>
                <c:pt idx="186">
                  <c:v>41925</c:v>
                </c:pt>
                <c:pt idx="187">
                  <c:v>41926</c:v>
                </c:pt>
                <c:pt idx="188">
                  <c:v>41927</c:v>
                </c:pt>
                <c:pt idx="189">
                  <c:v>41928</c:v>
                </c:pt>
                <c:pt idx="190">
                  <c:v>41929</c:v>
                </c:pt>
                <c:pt idx="191">
                  <c:v>41930</c:v>
                </c:pt>
                <c:pt idx="192">
                  <c:v>41931</c:v>
                </c:pt>
                <c:pt idx="193">
                  <c:v>41932</c:v>
                </c:pt>
                <c:pt idx="194">
                  <c:v>41933</c:v>
                </c:pt>
                <c:pt idx="195">
                  <c:v>41934</c:v>
                </c:pt>
                <c:pt idx="196">
                  <c:v>41935</c:v>
                </c:pt>
                <c:pt idx="197">
                  <c:v>41936</c:v>
                </c:pt>
                <c:pt idx="198">
                  <c:v>41937</c:v>
                </c:pt>
                <c:pt idx="199">
                  <c:v>41938</c:v>
                </c:pt>
                <c:pt idx="200">
                  <c:v>41939</c:v>
                </c:pt>
                <c:pt idx="201">
                  <c:v>41940</c:v>
                </c:pt>
                <c:pt idx="202">
                  <c:v>41941</c:v>
                </c:pt>
                <c:pt idx="203">
                  <c:v>41942</c:v>
                </c:pt>
                <c:pt idx="204">
                  <c:v>41943</c:v>
                </c:pt>
                <c:pt idx="205">
                  <c:v>41944</c:v>
                </c:pt>
                <c:pt idx="206">
                  <c:v>41945</c:v>
                </c:pt>
                <c:pt idx="207">
                  <c:v>41946</c:v>
                </c:pt>
                <c:pt idx="208">
                  <c:v>41947</c:v>
                </c:pt>
                <c:pt idx="209">
                  <c:v>41948</c:v>
                </c:pt>
                <c:pt idx="210">
                  <c:v>41949</c:v>
                </c:pt>
                <c:pt idx="211">
                  <c:v>41950</c:v>
                </c:pt>
                <c:pt idx="212">
                  <c:v>41951</c:v>
                </c:pt>
                <c:pt idx="213">
                  <c:v>41952</c:v>
                </c:pt>
                <c:pt idx="214">
                  <c:v>41953</c:v>
                </c:pt>
                <c:pt idx="215">
                  <c:v>41954</c:v>
                </c:pt>
                <c:pt idx="216">
                  <c:v>41955</c:v>
                </c:pt>
                <c:pt idx="217">
                  <c:v>41956</c:v>
                </c:pt>
                <c:pt idx="218">
                  <c:v>41957</c:v>
                </c:pt>
                <c:pt idx="219">
                  <c:v>41958</c:v>
                </c:pt>
                <c:pt idx="220">
                  <c:v>41959</c:v>
                </c:pt>
                <c:pt idx="221">
                  <c:v>41960</c:v>
                </c:pt>
                <c:pt idx="222">
                  <c:v>41961</c:v>
                </c:pt>
                <c:pt idx="223">
                  <c:v>41962</c:v>
                </c:pt>
                <c:pt idx="224">
                  <c:v>41963</c:v>
                </c:pt>
                <c:pt idx="225">
                  <c:v>41964</c:v>
                </c:pt>
                <c:pt idx="226">
                  <c:v>41965</c:v>
                </c:pt>
                <c:pt idx="227">
                  <c:v>41966</c:v>
                </c:pt>
                <c:pt idx="228">
                  <c:v>41967</c:v>
                </c:pt>
                <c:pt idx="229">
                  <c:v>41968</c:v>
                </c:pt>
                <c:pt idx="230">
                  <c:v>41969</c:v>
                </c:pt>
                <c:pt idx="231">
                  <c:v>41970</c:v>
                </c:pt>
                <c:pt idx="232">
                  <c:v>41971</c:v>
                </c:pt>
                <c:pt idx="233">
                  <c:v>41972</c:v>
                </c:pt>
                <c:pt idx="234">
                  <c:v>41973</c:v>
                </c:pt>
                <c:pt idx="235">
                  <c:v>41974</c:v>
                </c:pt>
                <c:pt idx="236">
                  <c:v>41975</c:v>
                </c:pt>
                <c:pt idx="237">
                  <c:v>41976</c:v>
                </c:pt>
                <c:pt idx="238">
                  <c:v>41977</c:v>
                </c:pt>
                <c:pt idx="239">
                  <c:v>41978</c:v>
                </c:pt>
                <c:pt idx="240">
                  <c:v>41979</c:v>
                </c:pt>
                <c:pt idx="241">
                  <c:v>41980</c:v>
                </c:pt>
                <c:pt idx="242">
                  <c:v>41981</c:v>
                </c:pt>
                <c:pt idx="243">
                  <c:v>41982</c:v>
                </c:pt>
                <c:pt idx="244">
                  <c:v>41983</c:v>
                </c:pt>
                <c:pt idx="245">
                  <c:v>41984</c:v>
                </c:pt>
                <c:pt idx="246">
                  <c:v>41985</c:v>
                </c:pt>
                <c:pt idx="247">
                  <c:v>41986</c:v>
                </c:pt>
                <c:pt idx="248">
                  <c:v>41987</c:v>
                </c:pt>
                <c:pt idx="249">
                  <c:v>41988</c:v>
                </c:pt>
                <c:pt idx="250">
                  <c:v>41989</c:v>
                </c:pt>
                <c:pt idx="251">
                  <c:v>41990</c:v>
                </c:pt>
                <c:pt idx="252">
                  <c:v>41991</c:v>
                </c:pt>
                <c:pt idx="253">
                  <c:v>41992</c:v>
                </c:pt>
                <c:pt idx="254">
                  <c:v>41993</c:v>
                </c:pt>
                <c:pt idx="255">
                  <c:v>41994</c:v>
                </c:pt>
                <c:pt idx="256">
                  <c:v>41995</c:v>
                </c:pt>
                <c:pt idx="257">
                  <c:v>41996</c:v>
                </c:pt>
                <c:pt idx="258">
                  <c:v>41997</c:v>
                </c:pt>
                <c:pt idx="259">
                  <c:v>41998</c:v>
                </c:pt>
                <c:pt idx="260">
                  <c:v>41999</c:v>
                </c:pt>
                <c:pt idx="261">
                  <c:v>42000</c:v>
                </c:pt>
                <c:pt idx="262">
                  <c:v>42001</c:v>
                </c:pt>
                <c:pt idx="263">
                  <c:v>42002</c:v>
                </c:pt>
                <c:pt idx="264">
                  <c:v>42003</c:v>
                </c:pt>
                <c:pt idx="265">
                  <c:v>42004</c:v>
                </c:pt>
                <c:pt idx="266">
                  <c:v>42005</c:v>
                </c:pt>
                <c:pt idx="267">
                  <c:v>42006</c:v>
                </c:pt>
                <c:pt idx="268">
                  <c:v>42007</c:v>
                </c:pt>
                <c:pt idx="269">
                  <c:v>42008</c:v>
                </c:pt>
                <c:pt idx="270">
                  <c:v>42009</c:v>
                </c:pt>
                <c:pt idx="271">
                  <c:v>42010</c:v>
                </c:pt>
                <c:pt idx="272">
                  <c:v>42011</c:v>
                </c:pt>
                <c:pt idx="273">
                  <c:v>42012</c:v>
                </c:pt>
                <c:pt idx="274">
                  <c:v>42013</c:v>
                </c:pt>
                <c:pt idx="275">
                  <c:v>42014</c:v>
                </c:pt>
                <c:pt idx="276">
                  <c:v>42015</c:v>
                </c:pt>
                <c:pt idx="277">
                  <c:v>42016</c:v>
                </c:pt>
                <c:pt idx="278">
                  <c:v>42017</c:v>
                </c:pt>
                <c:pt idx="279">
                  <c:v>42018</c:v>
                </c:pt>
                <c:pt idx="280">
                  <c:v>42019</c:v>
                </c:pt>
                <c:pt idx="281">
                  <c:v>42020</c:v>
                </c:pt>
                <c:pt idx="282">
                  <c:v>42021</c:v>
                </c:pt>
                <c:pt idx="283">
                  <c:v>42022</c:v>
                </c:pt>
                <c:pt idx="284">
                  <c:v>42023</c:v>
                </c:pt>
                <c:pt idx="285">
                  <c:v>42024</c:v>
                </c:pt>
                <c:pt idx="286">
                  <c:v>42025</c:v>
                </c:pt>
                <c:pt idx="287">
                  <c:v>42026</c:v>
                </c:pt>
                <c:pt idx="288">
                  <c:v>42027</c:v>
                </c:pt>
                <c:pt idx="289">
                  <c:v>42028</c:v>
                </c:pt>
                <c:pt idx="290">
                  <c:v>42029</c:v>
                </c:pt>
                <c:pt idx="291">
                  <c:v>42030</c:v>
                </c:pt>
                <c:pt idx="292">
                  <c:v>42031</c:v>
                </c:pt>
                <c:pt idx="293">
                  <c:v>42032</c:v>
                </c:pt>
                <c:pt idx="294">
                  <c:v>42033</c:v>
                </c:pt>
                <c:pt idx="295">
                  <c:v>42034</c:v>
                </c:pt>
                <c:pt idx="296">
                  <c:v>42035</c:v>
                </c:pt>
                <c:pt idx="297">
                  <c:v>42036</c:v>
                </c:pt>
                <c:pt idx="298">
                  <c:v>42037</c:v>
                </c:pt>
                <c:pt idx="299">
                  <c:v>42038</c:v>
                </c:pt>
                <c:pt idx="300">
                  <c:v>42039</c:v>
                </c:pt>
                <c:pt idx="301">
                  <c:v>42040</c:v>
                </c:pt>
                <c:pt idx="302">
                  <c:v>42041</c:v>
                </c:pt>
                <c:pt idx="303">
                  <c:v>42042</c:v>
                </c:pt>
                <c:pt idx="304">
                  <c:v>42043</c:v>
                </c:pt>
                <c:pt idx="305">
                  <c:v>42044</c:v>
                </c:pt>
                <c:pt idx="306">
                  <c:v>42045</c:v>
                </c:pt>
                <c:pt idx="307">
                  <c:v>42046</c:v>
                </c:pt>
                <c:pt idx="308">
                  <c:v>42047</c:v>
                </c:pt>
                <c:pt idx="309">
                  <c:v>42048</c:v>
                </c:pt>
                <c:pt idx="310">
                  <c:v>42049</c:v>
                </c:pt>
                <c:pt idx="311">
                  <c:v>42050</c:v>
                </c:pt>
                <c:pt idx="312">
                  <c:v>42051</c:v>
                </c:pt>
                <c:pt idx="313">
                  <c:v>42052</c:v>
                </c:pt>
                <c:pt idx="314">
                  <c:v>42053</c:v>
                </c:pt>
                <c:pt idx="315">
                  <c:v>42054</c:v>
                </c:pt>
                <c:pt idx="316">
                  <c:v>42055</c:v>
                </c:pt>
                <c:pt idx="317">
                  <c:v>42056</c:v>
                </c:pt>
                <c:pt idx="318">
                  <c:v>42057</c:v>
                </c:pt>
                <c:pt idx="319">
                  <c:v>42058</c:v>
                </c:pt>
                <c:pt idx="320">
                  <c:v>42059</c:v>
                </c:pt>
                <c:pt idx="321">
                  <c:v>42060</c:v>
                </c:pt>
                <c:pt idx="322">
                  <c:v>42061</c:v>
                </c:pt>
                <c:pt idx="323">
                  <c:v>42062</c:v>
                </c:pt>
                <c:pt idx="324">
                  <c:v>42063</c:v>
                </c:pt>
                <c:pt idx="325">
                  <c:v>42064</c:v>
                </c:pt>
                <c:pt idx="326">
                  <c:v>42065</c:v>
                </c:pt>
                <c:pt idx="327">
                  <c:v>42066</c:v>
                </c:pt>
                <c:pt idx="328">
                  <c:v>42067</c:v>
                </c:pt>
                <c:pt idx="329">
                  <c:v>42068</c:v>
                </c:pt>
                <c:pt idx="330">
                  <c:v>42069</c:v>
                </c:pt>
                <c:pt idx="331">
                  <c:v>42070</c:v>
                </c:pt>
                <c:pt idx="332">
                  <c:v>42071</c:v>
                </c:pt>
                <c:pt idx="333">
                  <c:v>42072</c:v>
                </c:pt>
                <c:pt idx="334">
                  <c:v>42073</c:v>
                </c:pt>
                <c:pt idx="335">
                  <c:v>42074</c:v>
                </c:pt>
                <c:pt idx="336">
                  <c:v>42075</c:v>
                </c:pt>
                <c:pt idx="337">
                  <c:v>42076</c:v>
                </c:pt>
                <c:pt idx="338">
                  <c:v>42077</c:v>
                </c:pt>
                <c:pt idx="339">
                  <c:v>42078</c:v>
                </c:pt>
                <c:pt idx="340">
                  <c:v>42079</c:v>
                </c:pt>
                <c:pt idx="341">
                  <c:v>42080</c:v>
                </c:pt>
                <c:pt idx="342">
                  <c:v>42081</c:v>
                </c:pt>
                <c:pt idx="343">
                  <c:v>42082</c:v>
                </c:pt>
                <c:pt idx="344">
                  <c:v>42083</c:v>
                </c:pt>
                <c:pt idx="345">
                  <c:v>42084</c:v>
                </c:pt>
                <c:pt idx="346">
                  <c:v>42085</c:v>
                </c:pt>
                <c:pt idx="347">
                  <c:v>42086</c:v>
                </c:pt>
                <c:pt idx="348">
                  <c:v>42087</c:v>
                </c:pt>
                <c:pt idx="349">
                  <c:v>42088</c:v>
                </c:pt>
                <c:pt idx="350">
                  <c:v>42089</c:v>
                </c:pt>
                <c:pt idx="351">
                  <c:v>42090</c:v>
                </c:pt>
                <c:pt idx="352">
                  <c:v>42091</c:v>
                </c:pt>
                <c:pt idx="353">
                  <c:v>42092</c:v>
                </c:pt>
                <c:pt idx="354">
                  <c:v>42093</c:v>
                </c:pt>
                <c:pt idx="355">
                  <c:v>42094</c:v>
                </c:pt>
                <c:pt idx="356">
                  <c:v>42095</c:v>
                </c:pt>
                <c:pt idx="357">
                  <c:v>42096</c:v>
                </c:pt>
                <c:pt idx="358">
                  <c:v>42097</c:v>
                </c:pt>
                <c:pt idx="359">
                  <c:v>42098</c:v>
                </c:pt>
                <c:pt idx="360">
                  <c:v>42099</c:v>
                </c:pt>
                <c:pt idx="361">
                  <c:v>42100</c:v>
                </c:pt>
                <c:pt idx="362">
                  <c:v>42101</c:v>
                </c:pt>
                <c:pt idx="363">
                  <c:v>42102</c:v>
                </c:pt>
                <c:pt idx="364">
                  <c:v>42103</c:v>
                </c:pt>
                <c:pt idx="365">
                  <c:v>42104</c:v>
                </c:pt>
                <c:pt idx="366">
                  <c:v>42105</c:v>
                </c:pt>
                <c:pt idx="367">
                  <c:v>42106</c:v>
                </c:pt>
                <c:pt idx="368">
                  <c:v>42107</c:v>
                </c:pt>
                <c:pt idx="369">
                  <c:v>42108</c:v>
                </c:pt>
                <c:pt idx="370">
                  <c:v>42109</c:v>
                </c:pt>
                <c:pt idx="371">
                  <c:v>42110</c:v>
                </c:pt>
                <c:pt idx="372">
                  <c:v>42111</c:v>
                </c:pt>
                <c:pt idx="373">
                  <c:v>42112</c:v>
                </c:pt>
                <c:pt idx="374">
                  <c:v>42113</c:v>
                </c:pt>
                <c:pt idx="375">
                  <c:v>42114</c:v>
                </c:pt>
                <c:pt idx="376">
                  <c:v>42115</c:v>
                </c:pt>
                <c:pt idx="377">
                  <c:v>42116</c:v>
                </c:pt>
                <c:pt idx="378">
                  <c:v>42117</c:v>
                </c:pt>
                <c:pt idx="379">
                  <c:v>42118</c:v>
                </c:pt>
                <c:pt idx="380">
                  <c:v>42119</c:v>
                </c:pt>
                <c:pt idx="381">
                  <c:v>42120</c:v>
                </c:pt>
                <c:pt idx="382">
                  <c:v>42121</c:v>
                </c:pt>
                <c:pt idx="383">
                  <c:v>42122</c:v>
                </c:pt>
                <c:pt idx="384">
                  <c:v>42123</c:v>
                </c:pt>
                <c:pt idx="385">
                  <c:v>42124</c:v>
                </c:pt>
                <c:pt idx="386">
                  <c:v>42125</c:v>
                </c:pt>
                <c:pt idx="387">
                  <c:v>42126</c:v>
                </c:pt>
                <c:pt idx="388">
                  <c:v>42127</c:v>
                </c:pt>
                <c:pt idx="389">
                  <c:v>42128</c:v>
                </c:pt>
                <c:pt idx="390">
                  <c:v>42129</c:v>
                </c:pt>
                <c:pt idx="391">
                  <c:v>42130</c:v>
                </c:pt>
                <c:pt idx="392">
                  <c:v>42131</c:v>
                </c:pt>
                <c:pt idx="393">
                  <c:v>42132</c:v>
                </c:pt>
                <c:pt idx="394">
                  <c:v>42133</c:v>
                </c:pt>
                <c:pt idx="395">
                  <c:v>42134</c:v>
                </c:pt>
                <c:pt idx="396">
                  <c:v>42135</c:v>
                </c:pt>
                <c:pt idx="397">
                  <c:v>42136</c:v>
                </c:pt>
                <c:pt idx="398">
                  <c:v>42137</c:v>
                </c:pt>
                <c:pt idx="399">
                  <c:v>42138</c:v>
                </c:pt>
                <c:pt idx="400">
                  <c:v>42139</c:v>
                </c:pt>
                <c:pt idx="401">
                  <c:v>42140</c:v>
                </c:pt>
                <c:pt idx="402">
                  <c:v>42141</c:v>
                </c:pt>
                <c:pt idx="403">
                  <c:v>42142</c:v>
                </c:pt>
                <c:pt idx="404">
                  <c:v>42143</c:v>
                </c:pt>
                <c:pt idx="405">
                  <c:v>42144</c:v>
                </c:pt>
                <c:pt idx="406">
                  <c:v>42145</c:v>
                </c:pt>
                <c:pt idx="407">
                  <c:v>42146</c:v>
                </c:pt>
                <c:pt idx="408">
                  <c:v>42147</c:v>
                </c:pt>
                <c:pt idx="409">
                  <c:v>42148</c:v>
                </c:pt>
                <c:pt idx="410">
                  <c:v>42149</c:v>
                </c:pt>
                <c:pt idx="411">
                  <c:v>42150</c:v>
                </c:pt>
                <c:pt idx="412">
                  <c:v>42151</c:v>
                </c:pt>
                <c:pt idx="413">
                  <c:v>42152</c:v>
                </c:pt>
                <c:pt idx="414">
                  <c:v>42153</c:v>
                </c:pt>
                <c:pt idx="415">
                  <c:v>42154</c:v>
                </c:pt>
                <c:pt idx="416">
                  <c:v>42155</c:v>
                </c:pt>
                <c:pt idx="417">
                  <c:v>42156</c:v>
                </c:pt>
                <c:pt idx="418">
                  <c:v>42157</c:v>
                </c:pt>
                <c:pt idx="419">
                  <c:v>42158</c:v>
                </c:pt>
                <c:pt idx="420">
                  <c:v>42159</c:v>
                </c:pt>
                <c:pt idx="421">
                  <c:v>42160</c:v>
                </c:pt>
                <c:pt idx="422">
                  <c:v>42161</c:v>
                </c:pt>
                <c:pt idx="423">
                  <c:v>42162</c:v>
                </c:pt>
                <c:pt idx="424">
                  <c:v>42163</c:v>
                </c:pt>
                <c:pt idx="425">
                  <c:v>42164</c:v>
                </c:pt>
                <c:pt idx="426">
                  <c:v>42165</c:v>
                </c:pt>
                <c:pt idx="427">
                  <c:v>42166</c:v>
                </c:pt>
                <c:pt idx="428">
                  <c:v>42167</c:v>
                </c:pt>
                <c:pt idx="429">
                  <c:v>42168</c:v>
                </c:pt>
                <c:pt idx="430">
                  <c:v>42169</c:v>
                </c:pt>
                <c:pt idx="431">
                  <c:v>42170</c:v>
                </c:pt>
                <c:pt idx="432">
                  <c:v>42171</c:v>
                </c:pt>
                <c:pt idx="433">
                  <c:v>42172</c:v>
                </c:pt>
                <c:pt idx="434">
                  <c:v>42173</c:v>
                </c:pt>
                <c:pt idx="435">
                  <c:v>42174</c:v>
                </c:pt>
                <c:pt idx="436">
                  <c:v>42175</c:v>
                </c:pt>
                <c:pt idx="437">
                  <c:v>42176</c:v>
                </c:pt>
                <c:pt idx="438">
                  <c:v>42177</c:v>
                </c:pt>
                <c:pt idx="439">
                  <c:v>42178</c:v>
                </c:pt>
                <c:pt idx="440">
                  <c:v>42179</c:v>
                </c:pt>
                <c:pt idx="441">
                  <c:v>42180</c:v>
                </c:pt>
                <c:pt idx="442">
                  <c:v>42181</c:v>
                </c:pt>
                <c:pt idx="443">
                  <c:v>42182</c:v>
                </c:pt>
                <c:pt idx="444">
                  <c:v>42183</c:v>
                </c:pt>
                <c:pt idx="445">
                  <c:v>42184</c:v>
                </c:pt>
                <c:pt idx="446">
                  <c:v>42185</c:v>
                </c:pt>
                <c:pt idx="447">
                  <c:v>42186</c:v>
                </c:pt>
                <c:pt idx="448">
                  <c:v>42187</c:v>
                </c:pt>
                <c:pt idx="449">
                  <c:v>42188</c:v>
                </c:pt>
                <c:pt idx="450">
                  <c:v>42189</c:v>
                </c:pt>
                <c:pt idx="451">
                  <c:v>42190</c:v>
                </c:pt>
                <c:pt idx="452">
                  <c:v>42191</c:v>
                </c:pt>
                <c:pt idx="453">
                  <c:v>42192</c:v>
                </c:pt>
                <c:pt idx="454">
                  <c:v>42193</c:v>
                </c:pt>
                <c:pt idx="455">
                  <c:v>42194</c:v>
                </c:pt>
                <c:pt idx="456">
                  <c:v>42195</c:v>
                </c:pt>
                <c:pt idx="457">
                  <c:v>42196</c:v>
                </c:pt>
                <c:pt idx="458">
                  <c:v>42197</c:v>
                </c:pt>
                <c:pt idx="459">
                  <c:v>42198</c:v>
                </c:pt>
                <c:pt idx="460">
                  <c:v>42199</c:v>
                </c:pt>
                <c:pt idx="461">
                  <c:v>42200</c:v>
                </c:pt>
                <c:pt idx="462">
                  <c:v>42201</c:v>
                </c:pt>
                <c:pt idx="463">
                  <c:v>42202</c:v>
                </c:pt>
                <c:pt idx="464">
                  <c:v>42203</c:v>
                </c:pt>
                <c:pt idx="465">
                  <c:v>42204</c:v>
                </c:pt>
                <c:pt idx="466">
                  <c:v>42205</c:v>
                </c:pt>
                <c:pt idx="467">
                  <c:v>42206</c:v>
                </c:pt>
                <c:pt idx="468">
                  <c:v>42207</c:v>
                </c:pt>
                <c:pt idx="469">
                  <c:v>42208</c:v>
                </c:pt>
                <c:pt idx="470">
                  <c:v>42209</c:v>
                </c:pt>
                <c:pt idx="471">
                  <c:v>42210</c:v>
                </c:pt>
                <c:pt idx="472">
                  <c:v>42211</c:v>
                </c:pt>
                <c:pt idx="473">
                  <c:v>42212</c:v>
                </c:pt>
                <c:pt idx="474">
                  <c:v>42213</c:v>
                </c:pt>
                <c:pt idx="475">
                  <c:v>42214</c:v>
                </c:pt>
                <c:pt idx="476">
                  <c:v>42215</c:v>
                </c:pt>
                <c:pt idx="477">
                  <c:v>42216</c:v>
                </c:pt>
                <c:pt idx="478">
                  <c:v>42217</c:v>
                </c:pt>
                <c:pt idx="479">
                  <c:v>42218</c:v>
                </c:pt>
                <c:pt idx="480">
                  <c:v>42219</c:v>
                </c:pt>
                <c:pt idx="481">
                  <c:v>42220</c:v>
                </c:pt>
                <c:pt idx="482">
                  <c:v>42221</c:v>
                </c:pt>
                <c:pt idx="483">
                  <c:v>42222</c:v>
                </c:pt>
                <c:pt idx="484">
                  <c:v>42223</c:v>
                </c:pt>
                <c:pt idx="485">
                  <c:v>42224</c:v>
                </c:pt>
                <c:pt idx="486">
                  <c:v>42225</c:v>
                </c:pt>
                <c:pt idx="487">
                  <c:v>42226</c:v>
                </c:pt>
                <c:pt idx="488">
                  <c:v>42227</c:v>
                </c:pt>
                <c:pt idx="489">
                  <c:v>42228</c:v>
                </c:pt>
                <c:pt idx="490">
                  <c:v>42229</c:v>
                </c:pt>
                <c:pt idx="491">
                  <c:v>42230</c:v>
                </c:pt>
                <c:pt idx="492">
                  <c:v>42231</c:v>
                </c:pt>
                <c:pt idx="493">
                  <c:v>42232</c:v>
                </c:pt>
                <c:pt idx="494">
                  <c:v>42233</c:v>
                </c:pt>
                <c:pt idx="495">
                  <c:v>42234</c:v>
                </c:pt>
                <c:pt idx="496">
                  <c:v>42235</c:v>
                </c:pt>
                <c:pt idx="497">
                  <c:v>42236</c:v>
                </c:pt>
                <c:pt idx="498">
                  <c:v>42237</c:v>
                </c:pt>
                <c:pt idx="499">
                  <c:v>42238</c:v>
                </c:pt>
                <c:pt idx="500">
                  <c:v>42239</c:v>
                </c:pt>
                <c:pt idx="501">
                  <c:v>42240</c:v>
                </c:pt>
                <c:pt idx="502">
                  <c:v>42241</c:v>
                </c:pt>
                <c:pt idx="503">
                  <c:v>42242</c:v>
                </c:pt>
                <c:pt idx="504">
                  <c:v>42243</c:v>
                </c:pt>
                <c:pt idx="505">
                  <c:v>42244</c:v>
                </c:pt>
                <c:pt idx="506">
                  <c:v>42245</c:v>
                </c:pt>
                <c:pt idx="507">
                  <c:v>42246</c:v>
                </c:pt>
                <c:pt idx="508">
                  <c:v>42247</c:v>
                </c:pt>
                <c:pt idx="509">
                  <c:v>42248</c:v>
                </c:pt>
                <c:pt idx="510">
                  <c:v>42249</c:v>
                </c:pt>
                <c:pt idx="511">
                  <c:v>42250</c:v>
                </c:pt>
                <c:pt idx="512">
                  <c:v>42251</c:v>
                </c:pt>
                <c:pt idx="513">
                  <c:v>42252</c:v>
                </c:pt>
                <c:pt idx="514">
                  <c:v>42253</c:v>
                </c:pt>
                <c:pt idx="515">
                  <c:v>42254</c:v>
                </c:pt>
                <c:pt idx="516">
                  <c:v>42255</c:v>
                </c:pt>
                <c:pt idx="517">
                  <c:v>42256</c:v>
                </c:pt>
                <c:pt idx="518">
                  <c:v>42257</c:v>
                </c:pt>
                <c:pt idx="519">
                  <c:v>42258</c:v>
                </c:pt>
                <c:pt idx="520">
                  <c:v>42259</c:v>
                </c:pt>
                <c:pt idx="521">
                  <c:v>42260</c:v>
                </c:pt>
                <c:pt idx="522">
                  <c:v>42261</c:v>
                </c:pt>
                <c:pt idx="523">
                  <c:v>42262</c:v>
                </c:pt>
                <c:pt idx="524">
                  <c:v>42263</c:v>
                </c:pt>
                <c:pt idx="525">
                  <c:v>42264</c:v>
                </c:pt>
                <c:pt idx="526">
                  <c:v>42265</c:v>
                </c:pt>
                <c:pt idx="527">
                  <c:v>42266</c:v>
                </c:pt>
                <c:pt idx="528">
                  <c:v>42267</c:v>
                </c:pt>
                <c:pt idx="529">
                  <c:v>42268</c:v>
                </c:pt>
                <c:pt idx="530">
                  <c:v>42269</c:v>
                </c:pt>
                <c:pt idx="531">
                  <c:v>42270</c:v>
                </c:pt>
                <c:pt idx="532">
                  <c:v>42271</c:v>
                </c:pt>
                <c:pt idx="533">
                  <c:v>42272</c:v>
                </c:pt>
                <c:pt idx="534">
                  <c:v>42273</c:v>
                </c:pt>
                <c:pt idx="535">
                  <c:v>42274</c:v>
                </c:pt>
                <c:pt idx="536">
                  <c:v>42275</c:v>
                </c:pt>
                <c:pt idx="537">
                  <c:v>42276</c:v>
                </c:pt>
                <c:pt idx="538">
                  <c:v>42277</c:v>
                </c:pt>
                <c:pt idx="539">
                  <c:v>42278</c:v>
                </c:pt>
                <c:pt idx="540">
                  <c:v>42279</c:v>
                </c:pt>
                <c:pt idx="541">
                  <c:v>42280</c:v>
                </c:pt>
                <c:pt idx="542">
                  <c:v>42281</c:v>
                </c:pt>
                <c:pt idx="543">
                  <c:v>42282</c:v>
                </c:pt>
                <c:pt idx="544">
                  <c:v>42283</c:v>
                </c:pt>
                <c:pt idx="545">
                  <c:v>42284</c:v>
                </c:pt>
                <c:pt idx="546">
                  <c:v>42285</c:v>
                </c:pt>
                <c:pt idx="547">
                  <c:v>42286</c:v>
                </c:pt>
                <c:pt idx="548">
                  <c:v>42287</c:v>
                </c:pt>
                <c:pt idx="549">
                  <c:v>42288</c:v>
                </c:pt>
                <c:pt idx="550">
                  <c:v>42289</c:v>
                </c:pt>
                <c:pt idx="551">
                  <c:v>42290</c:v>
                </c:pt>
                <c:pt idx="552">
                  <c:v>42291</c:v>
                </c:pt>
                <c:pt idx="553">
                  <c:v>42292</c:v>
                </c:pt>
                <c:pt idx="554">
                  <c:v>42293</c:v>
                </c:pt>
                <c:pt idx="555">
                  <c:v>42294</c:v>
                </c:pt>
                <c:pt idx="556">
                  <c:v>42295</c:v>
                </c:pt>
                <c:pt idx="557">
                  <c:v>42296</c:v>
                </c:pt>
                <c:pt idx="558">
                  <c:v>42297</c:v>
                </c:pt>
                <c:pt idx="559">
                  <c:v>42298</c:v>
                </c:pt>
                <c:pt idx="560">
                  <c:v>42299</c:v>
                </c:pt>
                <c:pt idx="561">
                  <c:v>42300</c:v>
                </c:pt>
                <c:pt idx="562">
                  <c:v>42301</c:v>
                </c:pt>
                <c:pt idx="563">
                  <c:v>42302</c:v>
                </c:pt>
                <c:pt idx="564">
                  <c:v>42303</c:v>
                </c:pt>
                <c:pt idx="565">
                  <c:v>42304</c:v>
                </c:pt>
                <c:pt idx="566">
                  <c:v>42305</c:v>
                </c:pt>
                <c:pt idx="567">
                  <c:v>42306</c:v>
                </c:pt>
                <c:pt idx="568">
                  <c:v>42307</c:v>
                </c:pt>
                <c:pt idx="569">
                  <c:v>42308</c:v>
                </c:pt>
                <c:pt idx="570">
                  <c:v>42309</c:v>
                </c:pt>
                <c:pt idx="571">
                  <c:v>42310</c:v>
                </c:pt>
                <c:pt idx="572">
                  <c:v>42311</c:v>
                </c:pt>
                <c:pt idx="573">
                  <c:v>42312</c:v>
                </c:pt>
                <c:pt idx="574">
                  <c:v>42313</c:v>
                </c:pt>
                <c:pt idx="575">
                  <c:v>42314</c:v>
                </c:pt>
                <c:pt idx="576">
                  <c:v>42315</c:v>
                </c:pt>
                <c:pt idx="577">
                  <c:v>42316</c:v>
                </c:pt>
                <c:pt idx="578">
                  <c:v>42317</c:v>
                </c:pt>
                <c:pt idx="579">
                  <c:v>42318</c:v>
                </c:pt>
                <c:pt idx="580">
                  <c:v>42319</c:v>
                </c:pt>
                <c:pt idx="581">
                  <c:v>42320</c:v>
                </c:pt>
                <c:pt idx="582">
                  <c:v>42321</c:v>
                </c:pt>
                <c:pt idx="583">
                  <c:v>42322</c:v>
                </c:pt>
                <c:pt idx="584">
                  <c:v>42323</c:v>
                </c:pt>
                <c:pt idx="585">
                  <c:v>42324</c:v>
                </c:pt>
                <c:pt idx="586">
                  <c:v>42325</c:v>
                </c:pt>
                <c:pt idx="587">
                  <c:v>42326</c:v>
                </c:pt>
                <c:pt idx="588">
                  <c:v>42327</c:v>
                </c:pt>
                <c:pt idx="589">
                  <c:v>42328</c:v>
                </c:pt>
                <c:pt idx="590">
                  <c:v>42329</c:v>
                </c:pt>
                <c:pt idx="591">
                  <c:v>42330</c:v>
                </c:pt>
                <c:pt idx="592">
                  <c:v>42331</c:v>
                </c:pt>
                <c:pt idx="593">
                  <c:v>42332</c:v>
                </c:pt>
                <c:pt idx="594">
                  <c:v>42333</c:v>
                </c:pt>
                <c:pt idx="595">
                  <c:v>42334</c:v>
                </c:pt>
                <c:pt idx="596">
                  <c:v>42335</c:v>
                </c:pt>
                <c:pt idx="597">
                  <c:v>42336</c:v>
                </c:pt>
                <c:pt idx="598">
                  <c:v>42337</c:v>
                </c:pt>
                <c:pt idx="599">
                  <c:v>42338</c:v>
                </c:pt>
                <c:pt idx="600">
                  <c:v>42339</c:v>
                </c:pt>
                <c:pt idx="601">
                  <c:v>42340</c:v>
                </c:pt>
                <c:pt idx="602">
                  <c:v>42341</c:v>
                </c:pt>
                <c:pt idx="603">
                  <c:v>42342</c:v>
                </c:pt>
                <c:pt idx="604">
                  <c:v>42343</c:v>
                </c:pt>
                <c:pt idx="605">
                  <c:v>42344</c:v>
                </c:pt>
                <c:pt idx="606">
                  <c:v>42345</c:v>
                </c:pt>
                <c:pt idx="607">
                  <c:v>42346</c:v>
                </c:pt>
                <c:pt idx="608">
                  <c:v>42347</c:v>
                </c:pt>
                <c:pt idx="609">
                  <c:v>42348</c:v>
                </c:pt>
                <c:pt idx="610">
                  <c:v>42349</c:v>
                </c:pt>
                <c:pt idx="611">
                  <c:v>42350</c:v>
                </c:pt>
                <c:pt idx="612">
                  <c:v>42351</c:v>
                </c:pt>
                <c:pt idx="613">
                  <c:v>42352</c:v>
                </c:pt>
                <c:pt idx="614">
                  <c:v>42353</c:v>
                </c:pt>
                <c:pt idx="615">
                  <c:v>42354</c:v>
                </c:pt>
                <c:pt idx="616">
                  <c:v>42355</c:v>
                </c:pt>
                <c:pt idx="617">
                  <c:v>42356</c:v>
                </c:pt>
                <c:pt idx="618">
                  <c:v>42357</c:v>
                </c:pt>
                <c:pt idx="619">
                  <c:v>42358</c:v>
                </c:pt>
                <c:pt idx="620">
                  <c:v>42359</c:v>
                </c:pt>
                <c:pt idx="621">
                  <c:v>42360</c:v>
                </c:pt>
                <c:pt idx="622">
                  <c:v>42361</c:v>
                </c:pt>
                <c:pt idx="623">
                  <c:v>42362</c:v>
                </c:pt>
                <c:pt idx="624">
                  <c:v>42363</c:v>
                </c:pt>
                <c:pt idx="625">
                  <c:v>42364</c:v>
                </c:pt>
                <c:pt idx="626">
                  <c:v>42365</c:v>
                </c:pt>
                <c:pt idx="627">
                  <c:v>42366</c:v>
                </c:pt>
                <c:pt idx="628">
                  <c:v>42367</c:v>
                </c:pt>
                <c:pt idx="629">
                  <c:v>42368</c:v>
                </c:pt>
                <c:pt idx="630">
                  <c:v>42369</c:v>
                </c:pt>
                <c:pt idx="631">
                  <c:v>42370</c:v>
                </c:pt>
                <c:pt idx="632">
                  <c:v>42371</c:v>
                </c:pt>
                <c:pt idx="633">
                  <c:v>42372</c:v>
                </c:pt>
                <c:pt idx="634">
                  <c:v>42373</c:v>
                </c:pt>
                <c:pt idx="635">
                  <c:v>42374</c:v>
                </c:pt>
                <c:pt idx="636">
                  <c:v>42375</c:v>
                </c:pt>
                <c:pt idx="637">
                  <c:v>42376</c:v>
                </c:pt>
                <c:pt idx="638">
                  <c:v>42377</c:v>
                </c:pt>
                <c:pt idx="639">
                  <c:v>42378</c:v>
                </c:pt>
                <c:pt idx="640">
                  <c:v>42379</c:v>
                </c:pt>
                <c:pt idx="641">
                  <c:v>42380</c:v>
                </c:pt>
                <c:pt idx="642">
                  <c:v>42381</c:v>
                </c:pt>
                <c:pt idx="643">
                  <c:v>42382</c:v>
                </c:pt>
                <c:pt idx="644">
                  <c:v>42383</c:v>
                </c:pt>
                <c:pt idx="645">
                  <c:v>42384</c:v>
                </c:pt>
                <c:pt idx="646">
                  <c:v>42385</c:v>
                </c:pt>
                <c:pt idx="647">
                  <c:v>42386</c:v>
                </c:pt>
                <c:pt idx="648">
                  <c:v>42387</c:v>
                </c:pt>
                <c:pt idx="649">
                  <c:v>42388</c:v>
                </c:pt>
                <c:pt idx="650">
                  <c:v>42389</c:v>
                </c:pt>
                <c:pt idx="651">
                  <c:v>42390</c:v>
                </c:pt>
                <c:pt idx="652">
                  <c:v>42391</c:v>
                </c:pt>
                <c:pt idx="653">
                  <c:v>42392</c:v>
                </c:pt>
                <c:pt idx="654">
                  <c:v>42393</c:v>
                </c:pt>
                <c:pt idx="655">
                  <c:v>42394</c:v>
                </c:pt>
                <c:pt idx="656">
                  <c:v>42395</c:v>
                </c:pt>
                <c:pt idx="657">
                  <c:v>42396</c:v>
                </c:pt>
                <c:pt idx="658">
                  <c:v>42397</c:v>
                </c:pt>
                <c:pt idx="659">
                  <c:v>42398</c:v>
                </c:pt>
                <c:pt idx="660">
                  <c:v>42399</c:v>
                </c:pt>
                <c:pt idx="661">
                  <c:v>42400</c:v>
                </c:pt>
                <c:pt idx="662">
                  <c:v>42401</c:v>
                </c:pt>
                <c:pt idx="663">
                  <c:v>42402</c:v>
                </c:pt>
                <c:pt idx="664">
                  <c:v>42403</c:v>
                </c:pt>
                <c:pt idx="665">
                  <c:v>42404</c:v>
                </c:pt>
                <c:pt idx="666">
                  <c:v>42405</c:v>
                </c:pt>
                <c:pt idx="667">
                  <c:v>42406</c:v>
                </c:pt>
                <c:pt idx="668">
                  <c:v>42407</c:v>
                </c:pt>
                <c:pt idx="669">
                  <c:v>42408</c:v>
                </c:pt>
                <c:pt idx="670">
                  <c:v>42409</c:v>
                </c:pt>
                <c:pt idx="671">
                  <c:v>42410</c:v>
                </c:pt>
                <c:pt idx="672">
                  <c:v>42411</c:v>
                </c:pt>
                <c:pt idx="673">
                  <c:v>42412</c:v>
                </c:pt>
                <c:pt idx="674">
                  <c:v>42413</c:v>
                </c:pt>
                <c:pt idx="675">
                  <c:v>42414</c:v>
                </c:pt>
                <c:pt idx="676">
                  <c:v>42415</c:v>
                </c:pt>
                <c:pt idx="677">
                  <c:v>42416</c:v>
                </c:pt>
                <c:pt idx="678">
                  <c:v>42417</c:v>
                </c:pt>
                <c:pt idx="679">
                  <c:v>42418</c:v>
                </c:pt>
                <c:pt idx="680">
                  <c:v>42419</c:v>
                </c:pt>
                <c:pt idx="681">
                  <c:v>42420</c:v>
                </c:pt>
                <c:pt idx="682">
                  <c:v>42421</c:v>
                </c:pt>
                <c:pt idx="683">
                  <c:v>42422</c:v>
                </c:pt>
                <c:pt idx="684">
                  <c:v>42423</c:v>
                </c:pt>
                <c:pt idx="685">
                  <c:v>42424</c:v>
                </c:pt>
                <c:pt idx="686">
                  <c:v>42425</c:v>
                </c:pt>
                <c:pt idx="687">
                  <c:v>42426</c:v>
                </c:pt>
                <c:pt idx="688">
                  <c:v>42427</c:v>
                </c:pt>
                <c:pt idx="689">
                  <c:v>42428</c:v>
                </c:pt>
                <c:pt idx="690">
                  <c:v>42429</c:v>
                </c:pt>
                <c:pt idx="691">
                  <c:v>42430</c:v>
                </c:pt>
                <c:pt idx="692">
                  <c:v>42431</c:v>
                </c:pt>
                <c:pt idx="693">
                  <c:v>42432</c:v>
                </c:pt>
                <c:pt idx="694">
                  <c:v>42433</c:v>
                </c:pt>
                <c:pt idx="695">
                  <c:v>42434</c:v>
                </c:pt>
                <c:pt idx="696">
                  <c:v>42435</c:v>
                </c:pt>
                <c:pt idx="697">
                  <c:v>42436</c:v>
                </c:pt>
                <c:pt idx="698">
                  <c:v>42437</c:v>
                </c:pt>
                <c:pt idx="699">
                  <c:v>42438</c:v>
                </c:pt>
                <c:pt idx="700">
                  <c:v>42439</c:v>
                </c:pt>
                <c:pt idx="701">
                  <c:v>42440</c:v>
                </c:pt>
                <c:pt idx="702">
                  <c:v>42441</c:v>
                </c:pt>
                <c:pt idx="703">
                  <c:v>42442</c:v>
                </c:pt>
                <c:pt idx="704">
                  <c:v>42443</c:v>
                </c:pt>
                <c:pt idx="705">
                  <c:v>42444</c:v>
                </c:pt>
                <c:pt idx="706">
                  <c:v>42445</c:v>
                </c:pt>
                <c:pt idx="707">
                  <c:v>42446</c:v>
                </c:pt>
                <c:pt idx="708">
                  <c:v>42447</c:v>
                </c:pt>
                <c:pt idx="709">
                  <c:v>42448</c:v>
                </c:pt>
                <c:pt idx="710">
                  <c:v>42449</c:v>
                </c:pt>
                <c:pt idx="711">
                  <c:v>42450</c:v>
                </c:pt>
                <c:pt idx="712">
                  <c:v>42451</c:v>
                </c:pt>
                <c:pt idx="713">
                  <c:v>42452</c:v>
                </c:pt>
                <c:pt idx="714">
                  <c:v>42453</c:v>
                </c:pt>
                <c:pt idx="715">
                  <c:v>42454</c:v>
                </c:pt>
                <c:pt idx="716">
                  <c:v>42455</c:v>
                </c:pt>
                <c:pt idx="717">
                  <c:v>42456</c:v>
                </c:pt>
                <c:pt idx="718">
                  <c:v>42457</c:v>
                </c:pt>
                <c:pt idx="719">
                  <c:v>42458</c:v>
                </c:pt>
                <c:pt idx="720">
                  <c:v>42459</c:v>
                </c:pt>
                <c:pt idx="721">
                  <c:v>42460</c:v>
                </c:pt>
                <c:pt idx="722">
                  <c:v>42461</c:v>
                </c:pt>
                <c:pt idx="723">
                  <c:v>42462</c:v>
                </c:pt>
                <c:pt idx="724">
                  <c:v>42463</c:v>
                </c:pt>
                <c:pt idx="725">
                  <c:v>42464</c:v>
                </c:pt>
                <c:pt idx="726">
                  <c:v>42465</c:v>
                </c:pt>
                <c:pt idx="727">
                  <c:v>42466</c:v>
                </c:pt>
                <c:pt idx="728">
                  <c:v>42467</c:v>
                </c:pt>
                <c:pt idx="729">
                  <c:v>42468</c:v>
                </c:pt>
                <c:pt idx="730">
                  <c:v>42469</c:v>
                </c:pt>
                <c:pt idx="731">
                  <c:v>42470</c:v>
                </c:pt>
                <c:pt idx="732">
                  <c:v>42471</c:v>
                </c:pt>
                <c:pt idx="733">
                  <c:v>42472</c:v>
                </c:pt>
                <c:pt idx="734">
                  <c:v>42473</c:v>
                </c:pt>
                <c:pt idx="735">
                  <c:v>42474</c:v>
                </c:pt>
                <c:pt idx="736">
                  <c:v>42475</c:v>
                </c:pt>
                <c:pt idx="737">
                  <c:v>42476</c:v>
                </c:pt>
                <c:pt idx="738">
                  <c:v>42477</c:v>
                </c:pt>
                <c:pt idx="739">
                  <c:v>42478</c:v>
                </c:pt>
                <c:pt idx="740">
                  <c:v>42479</c:v>
                </c:pt>
                <c:pt idx="741">
                  <c:v>42480</c:v>
                </c:pt>
                <c:pt idx="742">
                  <c:v>42481</c:v>
                </c:pt>
                <c:pt idx="743">
                  <c:v>42482</c:v>
                </c:pt>
                <c:pt idx="744">
                  <c:v>42483</c:v>
                </c:pt>
                <c:pt idx="745">
                  <c:v>42484</c:v>
                </c:pt>
                <c:pt idx="746">
                  <c:v>42485</c:v>
                </c:pt>
                <c:pt idx="747">
                  <c:v>42486</c:v>
                </c:pt>
                <c:pt idx="748">
                  <c:v>42487</c:v>
                </c:pt>
                <c:pt idx="749">
                  <c:v>42488</c:v>
                </c:pt>
                <c:pt idx="750">
                  <c:v>42489</c:v>
                </c:pt>
                <c:pt idx="751">
                  <c:v>42490</c:v>
                </c:pt>
                <c:pt idx="752">
                  <c:v>42491</c:v>
                </c:pt>
                <c:pt idx="753">
                  <c:v>42492</c:v>
                </c:pt>
                <c:pt idx="754">
                  <c:v>42493</c:v>
                </c:pt>
                <c:pt idx="755">
                  <c:v>42494</c:v>
                </c:pt>
                <c:pt idx="756">
                  <c:v>42495</c:v>
                </c:pt>
                <c:pt idx="757">
                  <c:v>42496</c:v>
                </c:pt>
                <c:pt idx="758">
                  <c:v>42497</c:v>
                </c:pt>
                <c:pt idx="759">
                  <c:v>42498</c:v>
                </c:pt>
                <c:pt idx="760">
                  <c:v>42499</c:v>
                </c:pt>
                <c:pt idx="761">
                  <c:v>42500</c:v>
                </c:pt>
                <c:pt idx="762">
                  <c:v>42501</c:v>
                </c:pt>
                <c:pt idx="763">
                  <c:v>42502</c:v>
                </c:pt>
                <c:pt idx="764">
                  <c:v>42503</c:v>
                </c:pt>
                <c:pt idx="765">
                  <c:v>42504</c:v>
                </c:pt>
                <c:pt idx="766">
                  <c:v>42505</c:v>
                </c:pt>
                <c:pt idx="767">
                  <c:v>42506</c:v>
                </c:pt>
                <c:pt idx="768">
                  <c:v>42507</c:v>
                </c:pt>
                <c:pt idx="769">
                  <c:v>42508</c:v>
                </c:pt>
                <c:pt idx="770">
                  <c:v>42509</c:v>
                </c:pt>
                <c:pt idx="771">
                  <c:v>42510</c:v>
                </c:pt>
                <c:pt idx="772">
                  <c:v>42511</c:v>
                </c:pt>
                <c:pt idx="773">
                  <c:v>42512</c:v>
                </c:pt>
                <c:pt idx="774">
                  <c:v>42513</c:v>
                </c:pt>
                <c:pt idx="775">
                  <c:v>42514</c:v>
                </c:pt>
                <c:pt idx="776">
                  <c:v>42515</c:v>
                </c:pt>
                <c:pt idx="777">
                  <c:v>42516</c:v>
                </c:pt>
                <c:pt idx="778">
                  <c:v>42517</c:v>
                </c:pt>
                <c:pt idx="779">
                  <c:v>42518</c:v>
                </c:pt>
                <c:pt idx="780">
                  <c:v>42519</c:v>
                </c:pt>
                <c:pt idx="781">
                  <c:v>42520</c:v>
                </c:pt>
                <c:pt idx="782">
                  <c:v>42521</c:v>
                </c:pt>
                <c:pt idx="783">
                  <c:v>42522</c:v>
                </c:pt>
                <c:pt idx="784">
                  <c:v>42523</c:v>
                </c:pt>
                <c:pt idx="785">
                  <c:v>42524</c:v>
                </c:pt>
                <c:pt idx="786">
                  <c:v>42525</c:v>
                </c:pt>
                <c:pt idx="787">
                  <c:v>42526</c:v>
                </c:pt>
                <c:pt idx="788">
                  <c:v>42527</c:v>
                </c:pt>
                <c:pt idx="789">
                  <c:v>42528</c:v>
                </c:pt>
                <c:pt idx="790">
                  <c:v>42529</c:v>
                </c:pt>
                <c:pt idx="791">
                  <c:v>42530</c:v>
                </c:pt>
                <c:pt idx="792">
                  <c:v>42531</c:v>
                </c:pt>
                <c:pt idx="793">
                  <c:v>42532</c:v>
                </c:pt>
                <c:pt idx="794">
                  <c:v>42533</c:v>
                </c:pt>
                <c:pt idx="795">
                  <c:v>42534</c:v>
                </c:pt>
                <c:pt idx="796">
                  <c:v>42535</c:v>
                </c:pt>
                <c:pt idx="797">
                  <c:v>42536</c:v>
                </c:pt>
                <c:pt idx="798">
                  <c:v>42537</c:v>
                </c:pt>
                <c:pt idx="799">
                  <c:v>42538</c:v>
                </c:pt>
                <c:pt idx="800">
                  <c:v>42539</c:v>
                </c:pt>
                <c:pt idx="801">
                  <c:v>42540</c:v>
                </c:pt>
                <c:pt idx="802">
                  <c:v>42541</c:v>
                </c:pt>
                <c:pt idx="803">
                  <c:v>42542</c:v>
                </c:pt>
                <c:pt idx="804">
                  <c:v>42543</c:v>
                </c:pt>
                <c:pt idx="805">
                  <c:v>42544</c:v>
                </c:pt>
                <c:pt idx="806">
                  <c:v>42545</c:v>
                </c:pt>
                <c:pt idx="807">
                  <c:v>42546</c:v>
                </c:pt>
                <c:pt idx="808">
                  <c:v>42547</c:v>
                </c:pt>
                <c:pt idx="809">
                  <c:v>42548</c:v>
                </c:pt>
                <c:pt idx="810">
                  <c:v>42549</c:v>
                </c:pt>
                <c:pt idx="811">
                  <c:v>42550</c:v>
                </c:pt>
                <c:pt idx="812">
                  <c:v>42551</c:v>
                </c:pt>
                <c:pt idx="813">
                  <c:v>42552</c:v>
                </c:pt>
                <c:pt idx="814">
                  <c:v>42553</c:v>
                </c:pt>
                <c:pt idx="815">
                  <c:v>42554</c:v>
                </c:pt>
                <c:pt idx="816">
                  <c:v>42555</c:v>
                </c:pt>
                <c:pt idx="817">
                  <c:v>42556</c:v>
                </c:pt>
                <c:pt idx="818">
                  <c:v>42557</c:v>
                </c:pt>
                <c:pt idx="819">
                  <c:v>42558</c:v>
                </c:pt>
                <c:pt idx="820">
                  <c:v>42559</c:v>
                </c:pt>
                <c:pt idx="821">
                  <c:v>42560</c:v>
                </c:pt>
                <c:pt idx="822">
                  <c:v>42561</c:v>
                </c:pt>
                <c:pt idx="823">
                  <c:v>42562</c:v>
                </c:pt>
                <c:pt idx="824">
                  <c:v>42563</c:v>
                </c:pt>
                <c:pt idx="825">
                  <c:v>42564</c:v>
                </c:pt>
                <c:pt idx="826">
                  <c:v>42565</c:v>
                </c:pt>
                <c:pt idx="827">
                  <c:v>42566</c:v>
                </c:pt>
                <c:pt idx="828">
                  <c:v>42567</c:v>
                </c:pt>
                <c:pt idx="829">
                  <c:v>42568</c:v>
                </c:pt>
                <c:pt idx="830">
                  <c:v>42569</c:v>
                </c:pt>
                <c:pt idx="831">
                  <c:v>42570</c:v>
                </c:pt>
                <c:pt idx="832">
                  <c:v>42571</c:v>
                </c:pt>
                <c:pt idx="833">
                  <c:v>42572</c:v>
                </c:pt>
                <c:pt idx="834">
                  <c:v>42573</c:v>
                </c:pt>
                <c:pt idx="835">
                  <c:v>42574</c:v>
                </c:pt>
                <c:pt idx="836">
                  <c:v>42575</c:v>
                </c:pt>
                <c:pt idx="837">
                  <c:v>42576</c:v>
                </c:pt>
                <c:pt idx="838">
                  <c:v>42577</c:v>
                </c:pt>
                <c:pt idx="839">
                  <c:v>42578</c:v>
                </c:pt>
                <c:pt idx="840">
                  <c:v>42579</c:v>
                </c:pt>
                <c:pt idx="841">
                  <c:v>42580</c:v>
                </c:pt>
                <c:pt idx="842">
                  <c:v>42581</c:v>
                </c:pt>
                <c:pt idx="843">
                  <c:v>42582</c:v>
                </c:pt>
                <c:pt idx="844">
                  <c:v>42583</c:v>
                </c:pt>
                <c:pt idx="845">
                  <c:v>42584</c:v>
                </c:pt>
                <c:pt idx="846">
                  <c:v>42585</c:v>
                </c:pt>
                <c:pt idx="847">
                  <c:v>42586</c:v>
                </c:pt>
                <c:pt idx="848">
                  <c:v>42587</c:v>
                </c:pt>
                <c:pt idx="849">
                  <c:v>42588</c:v>
                </c:pt>
                <c:pt idx="850">
                  <c:v>42589</c:v>
                </c:pt>
                <c:pt idx="851">
                  <c:v>42590</c:v>
                </c:pt>
                <c:pt idx="852">
                  <c:v>42591</c:v>
                </c:pt>
                <c:pt idx="853">
                  <c:v>42592</c:v>
                </c:pt>
                <c:pt idx="854">
                  <c:v>42593</c:v>
                </c:pt>
                <c:pt idx="855">
                  <c:v>42594</c:v>
                </c:pt>
                <c:pt idx="856">
                  <c:v>42595</c:v>
                </c:pt>
                <c:pt idx="857">
                  <c:v>42596</c:v>
                </c:pt>
                <c:pt idx="858">
                  <c:v>42597</c:v>
                </c:pt>
                <c:pt idx="859">
                  <c:v>42598</c:v>
                </c:pt>
                <c:pt idx="860">
                  <c:v>42599</c:v>
                </c:pt>
                <c:pt idx="861">
                  <c:v>42600</c:v>
                </c:pt>
                <c:pt idx="862">
                  <c:v>42601</c:v>
                </c:pt>
                <c:pt idx="863">
                  <c:v>42602</c:v>
                </c:pt>
                <c:pt idx="864">
                  <c:v>42603</c:v>
                </c:pt>
                <c:pt idx="865">
                  <c:v>42604</c:v>
                </c:pt>
                <c:pt idx="866">
                  <c:v>42605</c:v>
                </c:pt>
                <c:pt idx="867">
                  <c:v>42606</c:v>
                </c:pt>
                <c:pt idx="868">
                  <c:v>42607</c:v>
                </c:pt>
                <c:pt idx="869">
                  <c:v>42608</c:v>
                </c:pt>
                <c:pt idx="870">
                  <c:v>42609</c:v>
                </c:pt>
                <c:pt idx="871">
                  <c:v>42610</c:v>
                </c:pt>
                <c:pt idx="872">
                  <c:v>42611</c:v>
                </c:pt>
                <c:pt idx="873">
                  <c:v>42612</c:v>
                </c:pt>
                <c:pt idx="874">
                  <c:v>42613</c:v>
                </c:pt>
                <c:pt idx="875">
                  <c:v>42614</c:v>
                </c:pt>
                <c:pt idx="876">
                  <c:v>42615</c:v>
                </c:pt>
                <c:pt idx="877">
                  <c:v>42616</c:v>
                </c:pt>
                <c:pt idx="878">
                  <c:v>42617</c:v>
                </c:pt>
                <c:pt idx="879">
                  <c:v>42618</c:v>
                </c:pt>
                <c:pt idx="880">
                  <c:v>42619</c:v>
                </c:pt>
                <c:pt idx="881">
                  <c:v>42620</c:v>
                </c:pt>
                <c:pt idx="882">
                  <c:v>42621</c:v>
                </c:pt>
                <c:pt idx="883">
                  <c:v>42622</c:v>
                </c:pt>
                <c:pt idx="884">
                  <c:v>42623</c:v>
                </c:pt>
                <c:pt idx="885">
                  <c:v>42624</c:v>
                </c:pt>
                <c:pt idx="886">
                  <c:v>42625</c:v>
                </c:pt>
                <c:pt idx="887">
                  <c:v>42626</c:v>
                </c:pt>
                <c:pt idx="888">
                  <c:v>42627</c:v>
                </c:pt>
                <c:pt idx="889">
                  <c:v>42628</c:v>
                </c:pt>
                <c:pt idx="890">
                  <c:v>42629</c:v>
                </c:pt>
                <c:pt idx="891">
                  <c:v>42630</c:v>
                </c:pt>
                <c:pt idx="892">
                  <c:v>42631</c:v>
                </c:pt>
                <c:pt idx="893">
                  <c:v>42632</c:v>
                </c:pt>
                <c:pt idx="894">
                  <c:v>42633</c:v>
                </c:pt>
                <c:pt idx="895">
                  <c:v>42634</c:v>
                </c:pt>
                <c:pt idx="896">
                  <c:v>42635</c:v>
                </c:pt>
                <c:pt idx="897">
                  <c:v>42636</c:v>
                </c:pt>
                <c:pt idx="898">
                  <c:v>42637</c:v>
                </c:pt>
                <c:pt idx="899">
                  <c:v>42638</c:v>
                </c:pt>
                <c:pt idx="900">
                  <c:v>42639</c:v>
                </c:pt>
                <c:pt idx="901">
                  <c:v>42640</c:v>
                </c:pt>
                <c:pt idx="902">
                  <c:v>42641</c:v>
                </c:pt>
                <c:pt idx="903">
                  <c:v>42642</c:v>
                </c:pt>
                <c:pt idx="904">
                  <c:v>42643</c:v>
                </c:pt>
                <c:pt idx="905">
                  <c:v>42644</c:v>
                </c:pt>
                <c:pt idx="906">
                  <c:v>42645</c:v>
                </c:pt>
                <c:pt idx="907">
                  <c:v>42646</c:v>
                </c:pt>
                <c:pt idx="908">
                  <c:v>42647</c:v>
                </c:pt>
                <c:pt idx="909">
                  <c:v>42648</c:v>
                </c:pt>
                <c:pt idx="910">
                  <c:v>42649</c:v>
                </c:pt>
                <c:pt idx="911">
                  <c:v>42650</c:v>
                </c:pt>
                <c:pt idx="912">
                  <c:v>42651</c:v>
                </c:pt>
                <c:pt idx="913">
                  <c:v>42652</c:v>
                </c:pt>
                <c:pt idx="914">
                  <c:v>42653</c:v>
                </c:pt>
                <c:pt idx="915">
                  <c:v>42654</c:v>
                </c:pt>
                <c:pt idx="916">
                  <c:v>42655</c:v>
                </c:pt>
                <c:pt idx="917">
                  <c:v>42656</c:v>
                </c:pt>
                <c:pt idx="918">
                  <c:v>42657</c:v>
                </c:pt>
                <c:pt idx="919">
                  <c:v>42658</c:v>
                </c:pt>
                <c:pt idx="920">
                  <c:v>42659</c:v>
                </c:pt>
                <c:pt idx="921">
                  <c:v>42660</c:v>
                </c:pt>
                <c:pt idx="922">
                  <c:v>42661</c:v>
                </c:pt>
                <c:pt idx="923">
                  <c:v>42662</c:v>
                </c:pt>
                <c:pt idx="924">
                  <c:v>42663</c:v>
                </c:pt>
                <c:pt idx="925">
                  <c:v>42664</c:v>
                </c:pt>
                <c:pt idx="926">
                  <c:v>42665</c:v>
                </c:pt>
                <c:pt idx="927">
                  <c:v>42666</c:v>
                </c:pt>
                <c:pt idx="928">
                  <c:v>42667</c:v>
                </c:pt>
                <c:pt idx="929">
                  <c:v>42668</c:v>
                </c:pt>
                <c:pt idx="930">
                  <c:v>42669</c:v>
                </c:pt>
                <c:pt idx="931">
                  <c:v>42670</c:v>
                </c:pt>
                <c:pt idx="932">
                  <c:v>42671</c:v>
                </c:pt>
                <c:pt idx="933">
                  <c:v>42672</c:v>
                </c:pt>
                <c:pt idx="934">
                  <c:v>42673</c:v>
                </c:pt>
                <c:pt idx="935">
                  <c:v>42674</c:v>
                </c:pt>
                <c:pt idx="936">
                  <c:v>42675</c:v>
                </c:pt>
                <c:pt idx="937">
                  <c:v>42676</c:v>
                </c:pt>
                <c:pt idx="938">
                  <c:v>42677</c:v>
                </c:pt>
                <c:pt idx="939">
                  <c:v>42678</c:v>
                </c:pt>
                <c:pt idx="940">
                  <c:v>42679</c:v>
                </c:pt>
                <c:pt idx="941">
                  <c:v>42680</c:v>
                </c:pt>
                <c:pt idx="942">
                  <c:v>42681</c:v>
                </c:pt>
                <c:pt idx="943">
                  <c:v>42682</c:v>
                </c:pt>
                <c:pt idx="944">
                  <c:v>42683</c:v>
                </c:pt>
                <c:pt idx="945">
                  <c:v>42684</c:v>
                </c:pt>
                <c:pt idx="946">
                  <c:v>42685</c:v>
                </c:pt>
                <c:pt idx="947">
                  <c:v>42686</c:v>
                </c:pt>
                <c:pt idx="948">
                  <c:v>42687</c:v>
                </c:pt>
                <c:pt idx="949">
                  <c:v>42688</c:v>
                </c:pt>
                <c:pt idx="950">
                  <c:v>42689</c:v>
                </c:pt>
                <c:pt idx="951">
                  <c:v>42690</c:v>
                </c:pt>
                <c:pt idx="952">
                  <c:v>42691</c:v>
                </c:pt>
                <c:pt idx="953">
                  <c:v>42692</c:v>
                </c:pt>
                <c:pt idx="954">
                  <c:v>42693</c:v>
                </c:pt>
                <c:pt idx="955">
                  <c:v>42694</c:v>
                </c:pt>
                <c:pt idx="956">
                  <c:v>42695</c:v>
                </c:pt>
                <c:pt idx="957">
                  <c:v>42696</c:v>
                </c:pt>
                <c:pt idx="958">
                  <c:v>42697</c:v>
                </c:pt>
                <c:pt idx="959">
                  <c:v>42698</c:v>
                </c:pt>
                <c:pt idx="960">
                  <c:v>42699</c:v>
                </c:pt>
                <c:pt idx="961">
                  <c:v>42700</c:v>
                </c:pt>
                <c:pt idx="962">
                  <c:v>42701</c:v>
                </c:pt>
                <c:pt idx="963">
                  <c:v>42702</c:v>
                </c:pt>
                <c:pt idx="964">
                  <c:v>42703</c:v>
                </c:pt>
                <c:pt idx="965">
                  <c:v>42704</c:v>
                </c:pt>
                <c:pt idx="966">
                  <c:v>42705</c:v>
                </c:pt>
                <c:pt idx="967">
                  <c:v>42706</c:v>
                </c:pt>
                <c:pt idx="968">
                  <c:v>42707</c:v>
                </c:pt>
                <c:pt idx="969">
                  <c:v>42708</c:v>
                </c:pt>
                <c:pt idx="970">
                  <c:v>42709</c:v>
                </c:pt>
                <c:pt idx="971">
                  <c:v>42710</c:v>
                </c:pt>
                <c:pt idx="972">
                  <c:v>42711</c:v>
                </c:pt>
                <c:pt idx="973">
                  <c:v>42712</c:v>
                </c:pt>
                <c:pt idx="974">
                  <c:v>42713</c:v>
                </c:pt>
                <c:pt idx="975">
                  <c:v>42714</c:v>
                </c:pt>
                <c:pt idx="976">
                  <c:v>42715</c:v>
                </c:pt>
                <c:pt idx="977">
                  <c:v>42716</c:v>
                </c:pt>
                <c:pt idx="978">
                  <c:v>42717</c:v>
                </c:pt>
                <c:pt idx="979">
                  <c:v>42718</c:v>
                </c:pt>
                <c:pt idx="980">
                  <c:v>42719</c:v>
                </c:pt>
                <c:pt idx="981">
                  <c:v>42720</c:v>
                </c:pt>
                <c:pt idx="982">
                  <c:v>42721</c:v>
                </c:pt>
                <c:pt idx="983">
                  <c:v>42722</c:v>
                </c:pt>
                <c:pt idx="984">
                  <c:v>42723</c:v>
                </c:pt>
                <c:pt idx="985">
                  <c:v>42724</c:v>
                </c:pt>
                <c:pt idx="986">
                  <c:v>42725</c:v>
                </c:pt>
                <c:pt idx="987">
                  <c:v>42726</c:v>
                </c:pt>
                <c:pt idx="988">
                  <c:v>42727</c:v>
                </c:pt>
                <c:pt idx="989">
                  <c:v>42728</c:v>
                </c:pt>
                <c:pt idx="990">
                  <c:v>42729</c:v>
                </c:pt>
                <c:pt idx="991">
                  <c:v>42730</c:v>
                </c:pt>
                <c:pt idx="992">
                  <c:v>42731</c:v>
                </c:pt>
                <c:pt idx="993">
                  <c:v>42732</c:v>
                </c:pt>
                <c:pt idx="994">
                  <c:v>42733</c:v>
                </c:pt>
                <c:pt idx="995">
                  <c:v>42734</c:v>
                </c:pt>
                <c:pt idx="996">
                  <c:v>42735</c:v>
                </c:pt>
                <c:pt idx="997">
                  <c:v>42736</c:v>
                </c:pt>
                <c:pt idx="998">
                  <c:v>42737</c:v>
                </c:pt>
                <c:pt idx="999">
                  <c:v>42738</c:v>
                </c:pt>
                <c:pt idx="1000">
                  <c:v>42739</c:v>
                </c:pt>
                <c:pt idx="1001">
                  <c:v>42740</c:v>
                </c:pt>
                <c:pt idx="1002">
                  <c:v>42741</c:v>
                </c:pt>
                <c:pt idx="1003">
                  <c:v>42742</c:v>
                </c:pt>
                <c:pt idx="1004">
                  <c:v>42743</c:v>
                </c:pt>
                <c:pt idx="1005">
                  <c:v>42744</c:v>
                </c:pt>
                <c:pt idx="1006">
                  <c:v>42745</c:v>
                </c:pt>
                <c:pt idx="1007">
                  <c:v>42746</c:v>
                </c:pt>
                <c:pt idx="1008">
                  <c:v>42747</c:v>
                </c:pt>
                <c:pt idx="1009">
                  <c:v>42748</c:v>
                </c:pt>
                <c:pt idx="1010">
                  <c:v>42749</c:v>
                </c:pt>
                <c:pt idx="1011">
                  <c:v>42750</c:v>
                </c:pt>
                <c:pt idx="1012">
                  <c:v>42751</c:v>
                </c:pt>
                <c:pt idx="1013">
                  <c:v>42752</c:v>
                </c:pt>
                <c:pt idx="1014">
                  <c:v>42753</c:v>
                </c:pt>
                <c:pt idx="1015">
                  <c:v>42754</c:v>
                </c:pt>
                <c:pt idx="1016">
                  <c:v>42755</c:v>
                </c:pt>
                <c:pt idx="1017">
                  <c:v>42756</c:v>
                </c:pt>
                <c:pt idx="1018">
                  <c:v>42757</c:v>
                </c:pt>
                <c:pt idx="1019">
                  <c:v>42758</c:v>
                </c:pt>
                <c:pt idx="1020">
                  <c:v>42759</c:v>
                </c:pt>
                <c:pt idx="1021">
                  <c:v>42760</c:v>
                </c:pt>
                <c:pt idx="1022">
                  <c:v>42761</c:v>
                </c:pt>
                <c:pt idx="1023">
                  <c:v>42762</c:v>
                </c:pt>
                <c:pt idx="1024">
                  <c:v>42763</c:v>
                </c:pt>
                <c:pt idx="1025">
                  <c:v>42764</c:v>
                </c:pt>
                <c:pt idx="1026">
                  <c:v>42765</c:v>
                </c:pt>
                <c:pt idx="1027">
                  <c:v>42766</c:v>
                </c:pt>
                <c:pt idx="1028">
                  <c:v>42767</c:v>
                </c:pt>
                <c:pt idx="1029">
                  <c:v>42768</c:v>
                </c:pt>
                <c:pt idx="1030">
                  <c:v>42769</c:v>
                </c:pt>
                <c:pt idx="1031">
                  <c:v>42770</c:v>
                </c:pt>
                <c:pt idx="1032">
                  <c:v>42771</c:v>
                </c:pt>
                <c:pt idx="1033">
                  <c:v>42772</c:v>
                </c:pt>
                <c:pt idx="1034">
                  <c:v>42773</c:v>
                </c:pt>
                <c:pt idx="1035">
                  <c:v>42774</c:v>
                </c:pt>
                <c:pt idx="1036">
                  <c:v>42775</c:v>
                </c:pt>
                <c:pt idx="1037">
                  <c:v>42776</c:v>
                </c:pt>
                <c:pt idx="1038">
                  <c:v>42777</c:v>
                </c:pt>
                <c:pt idx="1039">
                  <c:v>42778</c:v>
                </c:pt>
                <c:pt idx="1040">
                  <c:v>42779</c:v>
                </c:pt>
                <c:pt idx="1041">
                  <c:v>42780</c:v>
                </c:pt>
                <c:pt idx="1042">
                  <c:v>42781</c:v>
                </c:pt>
                <c:pt idx="1043">
                  <c:v>42782</c:v>
                </c:pt>
                <c:pt idx="1044">
                  <c:v>42783</c:v>
                </c:pt>
                <c:pt idx="1045">
                  <c:v>42784</c:v>
                </c:pt>
                <c:pt idx="1046">
                  <c:v>42785</c:v>
                </c:pt>
                <c:pt idx="1047">
                  <c:v>42786</c:v>
                </c:pt>
                <c:pt idx="1048">
                  <c:v>42787</c:v>
                </c:pt>
                <c:pt idx="1049">
                  <c:v>42788</c:v>
                </c:pt>
                <c:pt idx="1050">
                  <c:v>42789</c:v>
                </c:pt>
                <c:pt idx="1051">
                  <c:v>42790</c:v>
                </c:pt>
                <c:pt idx="1052">
                  <c:v>42791</c:v>
                </c:pt>
                <c:pt idx="1053">
                  <c:v>42792</c:v>
                </c:pt>
                <c:pt idx="1054">
                  <c:v>42793</c:v>
                </c:pt>
                <c:pt idx="1055">
                  <c:v>42794</c:v>
                </c:pt>
                <c:pt idx="1056">
                  <c:v>42795</c:v>
                </c:pt>
                <c:pt idx="1057">
                  <c:v>42796</c:v>
                </c:pt>
                <c:pt idx="1058">
                  <c:v>42797</c:v>
                </c:pt>
                <c:pt idx="1059">
                  <c:v>42798</c:v>
                </c:pt>
                <c:pt idx="1060">
                  <c:v>42799</c:v>
                </c:pt>
                <c:pt idx="1061">
                  <c:v>42800</c:v>
                </c:pt>
                <c:pt idx="1062">
                  <c:v>42801</c:v>
                </c:pt>
                <c:pt idx="1063">
                  <c:v>42802</c:v>
                </c:pt>
                <c:pt idx="1064">
                  <c:v>42803</c:v>
                </c:pt>
                <c:pt idx="1065">
                  <c:v>42804</c:v>
                </c:pt>
                <c:pt idx="1066">
                  <c:v>42805</c:v>
                </c:pt>
                <c:pt idx="1067">
                  <c:v>42806</c:v>
                </c:pt>
                <c:pt idx="1068">
                  <c:v>42807</c:v>
                </c:pt>
                <c:pt idx="1069">
                  <c:v>42808</c:v>
                </c:pt>
                <c:pt idx="1070">
                  <c:v>42809</c:v>
                </c:pt>
                <c:pt idx="1071">
                  <c:v>42810</c:v>
                </c:pt>
                <c:pt idx="1072">
                  <c:v>42811</c:v>
                </c:pt>
                <c:pt idx="1073">
                  <c:v>42812</c:v>
                </c:pt>
                <c:pt idx="1074">
                  <c:v>42813</c:v>
                </c:pt>
                <c:pt idx="1075">
                  <c:v>42814</c:v>
                </c:pt>
                <c:pt idx="1076">
                  <c:v>42815</c:v>
                </c:pt>
                <c:pt idx="1077">
                  <c:v>42816</c:v>
                </c:pt>
                <c:pt idx="1078">
                  <c:v>42817</c:v>
                </c:pt>
                <c:pt idx="1079">
                  <c:v>42818</c:v>
                </c:pt>
                <c:pt idx="1080">
                  <c:v>42819</c:v>
                </c:pt>
                <c:pt idx="1081">
                  <c:v>42820</c:v>
                </c:pt>
                <c:pt idx="1082">
                  <c:v>42821</c:v>
                </c:pt>
                <c:pt idx="1083">
                  <c:v>42822</c:v>
                </c:pt>
                <c:pt idx="1084">
                  <c:v>42823</c:v>
                </c:pt>
                <c:pt idx="1085">
                  <c:v>42824</c:v>
                </c:pt>
                <c:pt idx="1086">
                  <c:v>42825</c:v>
                </c:pt>
                <c:pt idx="1087">
                  <c:v>42826</c:v>
                </c:pt>
                <c:pt idx="1088">
                  <c:v>42827</c:v>
                </c:pt>
                <c:pt idx="1089">
                  <c:v>42828</c:v>
                </c:pt>
                <c:pt idx="1090">
                  <c:v>42829</c:v>
                </c:pt>
                <c:pt idx="1091">
                  <c:v>42830</c:v>
                </c:pt>
                <c:pt idx="1092">
                  <c:v>42831</c:v>
                </c:pt>
                <c:pt idx="1093">
                  <c:v>42832</c:v>
                </c:pt>
                <c:pt idx="1094">
                  <c:v>42833</c:v>
                </c:pt>
                <c:pt idx="1095">
                  <c:v>42834</c:v>
                </c:pt>
                <c:pt idx="1096">
                  <c:v>42835</c:v>
                </c:pt>
                <c:pt idx="1097">
                  <c:v>42836</c:v>
                </c:pt>
                <c:pt idx="1098">
                  <c:v>42837</c:v>
                </c:pt>
                <c:pt idx="1099">
                  <c:v>42838</c:v>
                </c:pt>
                <c:pt idx="1100">
                  <c:v>42839</c:v>
                </c:pt>
                <c:pt idx="1101">
                  <c:v>42840</c:v>
                </c:pt>
                <c:pt idx="1102">
                  <c:v>42841</c:v>
                </c:pt>
                <c:pt idx="1103">
                  <c:v>42842</c:v>
                </c:pt>
                <c:pt idx="1104">
                  <c:v>42843</c:v>
                </c:pt>
                <c:pt idx="1105">
                  <c:v>42844</c:v>
                </c:pt>
                <c:pt idx="1106">
                  <c:v>42845</c:v>
                </c:pt>
                <c:pt idx="1107">
                  <c:v>42846</c:v>
                </c:pt>
                <c:pt idx="1108">
                  <c:v>42847</c:v>
                </c:pt>
                <c:pt idx="1109">
                  <c:v>42848</c:v>
                </c:pt>
                <c:pt idx="1110">
                  <c:v>42849</c:v>
                </c:pt>
                <c:pt idx="1111">
                  <c:v>42850</c:v>
                </c:pt>
                <c:pt idx="1112">
                  <c:v>42851</c:v>
                </c:pt>
                <c:pt idx="1113">
                  <c:v>42852</c:v>
                </c:pt>
                <c:pt idx="1114">
                  <c:v>42853</c:v>
                </c:pt>
                <c:pt idx="1115">
                  <c:v>42854</c:v>
                </c:pt>
                <c:pt idx="1116">
                  <c:v>42855</c:v>
                </c:pt>
                <c:pt idx="1117">
                  <c:v>42856</c:v>
                </c:pt>
                <c:pt idx="1118">
                  <c:v>42857</c:v>
                </c:pt>
                <c:pt idx="1119">
                  <c:v>42858</c:v>
                </c:pt>
                <c:pt idx="1120">
                  <c:v>42859</c:v>
                </c:pt>
                <c:pt idx="1121">
                  <c:v>42860</c:v>
                </c:pt>
                <c:pt idx="1122">
                  <c:v>42861</c:v>
                </c:pt>
                <c:pt idx="1123">
                  <c:v>42862</c:v>
                </c:pt>
                <c:pt idx="1124">
                  <c:v>42863</c:v>
                </c:pt>
                <c:pt idx="1125">
                  <c:v>42864</c:v>
                </c:pt>
                <c:pt idx="1126">
                  <c:v>42865</c:v>
                </c:pt>
                <c:pt idx="1127">
                  <c:v>42866</c:v>
                </c:pt>
                <c:pt idx="1128">
                  <c:v>42867</c:v>
                </c:pt>
                <c:pt idx="1129">
                  <c:v>42868</c:v>
                </c:pt>
                <c:pt idx="1130">
                  <c:v>42869</c:v>
                </c:pt>
                <c:pt idx="1131">
                  <c:v>42870</c:v>
                </c:pt>
                <c:pt idx="1132">
                  <c:v>42871</c:v>
                </c:pt>
                <c:pt idx="1133">
                  <c:v>42872</c:v>
                </c:pt>
                <c:pt idx="1134">
                  <c:v>42873</c:v>
                </c:pt>
                <c:pt idx="1135">
                  <c:v>42874</c:v>
                </c:pt>
                <c:pt idx="1136">
                  <c:v>42875</c:v>
                </c:pt>
              </c:numCache>
            </c:numRef>
          </c:cat>
          <c:val>
            <c:numRef>
              <c:f>Sheet1!$C$2:$C$1138</c:f>
              <c:numCache>
                <c:formatCode>General</c:formatCode>
                <c:ptCount val="113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2</c:v>
                </c:pt>
                <c:pt idx="432">
                  <c:v>2</c:v>
                </c:pt>
                <c:pt idx="433">
                  <c:v>2</c:v>
                </c:pt>
                <c:pt idx="434">
                  <c:v>2</c:v>
                </c:pt>
                <c:pt idx="435">
                  <c:v>2</c:v>
                </c:pt>
                <c:pt idx="436">
                  <c:v>2</c:v>
                </c:pt>
                <c:pt idx="437">
                  <c:v>2</c:v>
                </c:pt>
                <c:pt idx="438">
                  <c:v>2</c:v>
                </c:pt>
                <c:pt idx="439">
                  <c:v>2</c:v>
                </c:pt>
                <c:pt idx="440">
                  <c:v>2</c:v>
                </c:pt>
                <c:pt idx="441">
                  <c:v>2</c:v>
                </c:pt>
                <c:pt idx="442">
                  <c:v>2</c:v>
                </c:pt>
                <c:pt idx="443">
                  <c:v>2</c:v>
                </c:pt>
                <c:pt idx="444">
                  <c:v>2</c:v>
                </c:pt>
                <c:pt idx="445">
                  <c:v>2</c:v>
                </c:pt>
                <c:pt idx="446">
                  <c:v>2</c:v>
                </c:pt>
                <c:pt idx="447">
                  <c:v>2</c:v>
                </c:pt>
                <c:pt idx="448">
                  <c:v>2</c:v>
                </c:pt>
                <c:pt idx="449">
                  <c:v>2</c:v>
                </c:pt>
                <c:pt idx="450">
                  <c:v>2</c:v>
                </c:pt>
                <c:pt idx="451">
                  <c:v>2</c:v>
                </c:pt>
                <c:pt idx="452">
                  <c:v>3</c:v>
                </c:pt>
                <c:pt idx="453">
                  <c:v>3</c:v>
                </c:pt>
                <c:pt idx="454">
                  <c:v>3</c:v>
                </c:pt>
                <c:pt idx="455">
                  <c:v>3</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c:v>
                </c:pt>
                <c:pt idx="495">
                  <c:v>3</c:v>
                </c:pt>
                <c:pt idx="496">
                  <c:v>3</c:v>
                </c:pt>
                <c:pt idx="497">
                  <c:v>3</c:v>
                </c:pt>
                <c:pt idx="498">
                  <c:v>3</c:v>
                </c:pt>
                <c:pt idx="499">
                  <c:v>3</c:v>
                </c:pt>
                <c:pt idx="500">
                  <c:v>3</c:v>
                </c:pt>
                <c:pt idx="501">
                  <c:v>3</c:v>
                </c:pt>
                <c:pt idx="502">
                  <c:v>3</c:v>
                </c:pt>
                <c:pt idx="503">
                  <c:v>3</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3</c:v>
                </c:pt>
                <c:pt idx="536">
                  <c:v>3</c:v>
                </c:pt>
                <c:pt idx="537">
                  <c:v>3</c:v>
                </c:pt>
                <c:pt idx="538">
                  <c:v>3</c:v>
                </c:pt>
                <c:pt idx="539">
                  <c:v>3</c:v>
                </c:pt>
                <c:pt idx="540">
                  <c:v>3</c:v>
                </c:pt>
                <c:pt idx="541">
                  <c:v>3</c:v>
                </c:pt>
                <c:pt idx="542">
                  <c:v>3</c:v>
                </c:pt>
                <c:pt idx="543">
                  <c:v>3</c:v>
                </c:pt>
                <c:pt idx="544">
                  <c:v>3</c:v>
                </c:pt>
                <c:pt idx="545">
                  <c:v>3</c:v>
                </c:pt>
                <c:pt idx="546">
                  <c:v>3</c:v>
                </c:pt>
                <c:pt idx="547">
                  <c:v>3</c:v>
                </c:pt>
                <c:pt idx="548">
                  <c:v>3</c:v>
                </c:pt>
                <c:pt idx="549">
                  <c:v>3</c:v>
                </c:pt>
                <c:pt idx="550">
                  <c:v>3</c:v>
                </c:pt>
                <c:pt idx="551">
                  <c:v>3</c:v>
                </c:pt>
                <c:pt idx="552">
                  <c:v>3</c:v>
                </c:pt>
                <c:pt idx="553">
                  <c:v>3</c:v>
                </c:pt>
                <c:pt idx="554">
                  <c:v>3</c:v>
                </c:pt>
                <c:pt idx="555">
                  <c:v>3</c:v>
                </c:pt>
                <c:pt idx="556">
                  <c:v>3</c:v>
                </c:pt>
                <c:pt idx="557">
                  <c:v>3</c:v>
                </c:pt>
                <c:pt idx="558">
                  <c:v>3</c:v>
                </c:pt>
                <c:pt idx="559">
                  <c:v>3</c:v>
                </c:pt>
                <c:pt idx="560">
                  <c:v>3</c:v>
                </c:pt>
                <c:pt idx="561">
                  <c:v>3</c:v>
                </c:pt>
                <c:pt idx="562">
                  <c:v>3</c:v>
                </c:pt>
                <c:pt idx="563">
                  <c:v>3</c:v>
                </c:pt>
                <c:pt idx="564">
                  <c:v>3</c:v>
                </c:pt>
                <c:pt idx="565">
                  <c:v>3</c:v>
                </c:pt>
                <c:pt idx="566">
                  <c:v>3</c:v>
                </c:pt>
                <c:pt idx="567">
                  <c:v>3</c:v>
                </c:pt>
                <c:pt idx="568">
                  <c:v>3</c:v>
                </c:pt>
                <c:pt idx="569">
                  <c:v>3</c:v>
                </c:pt>
                <c:pt idx="570">
                  <c:v>3</c:v>
                </c:pt>
                <c:pt idx="571">
                  <c:v>3</c:v>
                </c:pt>
                <c:pt idx="572">
                  <c:v>3</c:v>
                </c:pt>
                <c:pt idx="573">
                  <c:v>3</c:v>
                </c:pt>
                <c:pt idx="574">
                  <c:v>3</c:v>
                </c:pt>
                <c:pt idx="575">
                  <c:v>3</c:v>
                </c:pt>
                <c:pt idx="576">
                  <c:v>3</c:v>
                </c:pt>
                <c:pt idx="577">
                  <c:v>3</c:v>
                </c:pt>
                <c:pt idx="578">
                  <c:v>3</c:v>
                </c:pt>
                <c:pt idx="579">
                  <c:v>3</c:v>
                </c:pt>
                <c:pt idx="580">
                  <c:v>3</c:v>
                </c:pt>
                <c:pt idx="581">
                  <c:v>3</c:v>
                </c:pt>
                <c:pt idx="582">
                  <c:v>3</c:v>
                </c:pt>
                <c:pt idx="583">
                  <c:v>3</c:v>
                </c:pt>
                <c:pt idx="584">
                  <c:v>3</c:v>
                </c:pt>
                <c:pt idx="585">
                  <c:v>3</c:v>
                </c:pt>
                <c:pt idx="586">
                  <c:v>3</c:v>
                </c:pt>
                <c:pt idx="587">
                  <c:v>3</c:v>
                </c:pt>
                <c:pt idx="588">
                  <c:v>3</c:v>
                </c:pt>
                <c:pt idx="589">
                  <c:v>3</c:v>
                </c:pt>
                <c:pt idx="590">
                  <c:v>3</c:v>
                </c:pt>
                <c:pt idx="591">
                  <c:v>3</c:v>
                </c:pt>
                <c:pt idx="592">
                  <c:v>3</c:v>
                </c:pt>
                <c:pt idx="593">
                  <c:v>3</c:v>
                </c:pt>
                <c:pt idx="594">
                  <c:v>3</c:v>
                </c:pt>
                <c:pt idx="595">
                  <c:v>3</c:v>
                </c:pt>
                <c:pt idx="596">
                  <c:v>3</c:v>
                </c:pt>
                <c:pt idx="597">
                  <c:v>3</c:v>
                </c:pt>
                <c:pt idx="598">
                  <c:v>3</c:v>
                </c:pt>
                <c:pt idx="599">
                  <c:v>3</c:v>
                </c:pt>
                <c:pt idx="600">
                  <c:v>3</c:v>
                </c:pt>
                <c:pt idx="601">
                  <c:v>3</c:v>
                </c:pt>
                <c:pt idx="602">
                  <c:v>3</c:v>
                </c:pt>
                <c:pt idx="603">
                  <c:v>3</c:v>
                </c:pt>
                <c:pt idx="604">
                  <c:v>3</c:v>
                </c:pt>
                <c:pt idx="605">
                  <c:v>3</c:v>
                </c:pt>
                <c:pt idx="606">
                  <c:v>3</c:v>
                </c:pt>
                <c:pt idx="607">
                  <c:v>3</c:v>
                </c:pt>
                <c:pt idx="608">
                  <c:v>3</c:v>
                </c:pt>
                <c:pt idx="609">
                  <c:v>3</c:v>
                </c:pt>
                <c:pt idx="610">
                  <c:v>3</c:v>
                </c:pt>
                <c:pt idx="611">
                  <c:v>3</c:v>
                </c:pt>
                <c:pt idx="612">
                  <c:v>3</c:v>
                </c:pt>
                <c:pt idx="613">
                  <c:v>3</c:v>
                </c:pt>
                <c:pt idx="614">
                  <c:v>3</c:v>
                </c:pt>
                <c:pt idx="615">
                  <c:v>3</c:v>
                </c:pt>
                <c:pt idx="616">
                  <c:v>3</c:v>
                </c:pt>
                <c:pt idx="617">
                  <c:v>3</c:v>
                </c:pt>
                <c:pt idx="618">
                  <c:v>3</c:v>
                </c:pt>
                <c:pt idx="619">
                  <c:v>3</c:v>
                </c:pt>
                <c:pt idx="620">
                  <c:v>3</c:v>
                </c:pt>
                <c:pt idx="621">
                  <c:v>3</c:v>
                </c:pt>
                <c:pt idx="622">
                  <c:v>3</c:v>
                </c:pt>
                <c:pt idx="623">
                  <c:v>3</c:v>
                </c:pt>
                <c:pt idx="624">
                  <c:v>3</c:v>
                </c:pt>
                <c:pt idx="625">
                  <c:v>3</c:v>
                </c:pt>
                <c:pt idx="626">
                  <c:v>3</c:v>
                </c:pt>
                <c:pt idx="627">
                  <c:v>3</c:v>
                </c:pt>
                <c:pt idx="628">
                  <c:v>3</c:v>
                </c:pt>
                <c:pt idx="629">
                  <c:v>3</c:v>
                </c:pt>
                <c:pt idx="630">
                  <c:v>3</c:v>
                </c:pt>
                <c:pt idx="631">
                  <c:v>3</c:v>
                </c:pt>
                <c:pt idx="632">
                  <c:v>3</c:v>
                </c:pt>
                <c:pt idx="633">
                  <c:v>3</c:v>
                </c:pt>
                <c:pt idx="634">
                  <c:v>3</c:v>
                </c:pt>
                <c:pt idx="635">
                  <c:v>3</c:v>
                </c:pt>
                <c:pt idx="636">
                  <c:v>3</c:v>
                </c:pt>
                <c:pt idx="637">
                  <c:v>3</c:v>
                </c:pt>
                <c:pt idx="638">
                  <c:v>3</c:v>
                </c:pt>
                <c:pt idx="639">
                  <c:v>3</c:v>
                </c:pt>
                <c:pt idx="640">
                  <c:v>3</c:v>
                </c:pt>
                <c:pt idx="641">
                  <c:v>3</c:v>
                </c:pt>
                <c:pt idx="642">
                  <c:v>3</c:v>
                </c:pt>
                <c:pt idx="643">
                  <c:v>3</c:v>
                </c:pt>
                <c:pt idx="644">
                  <c:v>3</c:v>
                </c:pt>
                <c:pt idx="645">
                  <c:v>3</c:v>
                </c:pt>
                <c:pt idx="646">
                  <c:v>3</c:v>
                </c:pt>
                <c:pt idx="647">
                  <c:v>3</c:v>
                </c:pt>
                <c:pt idx="648">
                  <c:v>3</c:v>
                </c:pt>
                <c:pt idx="649">
                  <c:v>3</c:v>
                </c:pt>
                <c:pt idx="650">
                  <c:v>3</c:v>
                </c:pt>
                <c:pt idx="651">
                  <c:v>3</c:v>
                </c:pt>
                <c:pt idx="652">
                  <c:v>3</c:v>
                </c:pt>
                <c:pt idx="653">
                  <c:v>3</c:v>
                </c:pt>
                <c:pt idx="654">
                  <c:v>3</c:v>
                </c:pt>
                <c:pt idx="655">
                  <c:v>3</c:v>
                </c:pt>
                <c:pt idx="656">
                  <c:v>3</c:v>
                </c:pt>
                <c:pt idx="657">
                  <c:v>3</c:v>
                </c:pt>
                <c:pt idx="658">
                  <c:v>3</c:v>
                </c:pt>
                <c:pt idx="659">
                  <c:v>3</c:v>
                </c:pt>
                <c:pt idx="660">
                  <c:v>3</c:v>
                </c:pt>
                <c:pt idx="661">
                  <c:v>3</c:v>
                </c:pt>
                <c:pt idx="662">
                  <c:v>3</c:v>
                </c:pt>
                <c:pt idx="663">
                  <c:v>3</c:v>
                </c:pt>
                <c:pt idx="664">
                  <c:v>3</c:v>
                </c:pt>
                <c:pt idx="665">
                  <c:v>3</c:v>
                </c:pt>
                <c:pt idx="666">
                  <c:v>3</c:v>
                </c:pt>
                <c:pt idx="667">
                  <c:v>3</c:v>
                </c:pt>
                <c:pt idx="668">
                  <c:v>3</c:v>
                </c:pt>
                <c:pt idx="669">
                  <c:v>3</c:v>
                </c:pt>
                <c:pt idx="670">
                  <c:v>3</c:v>
                </c:pt>
                <c:pt idx="671">
                  <c:v>3</c:v>
                </c:pt>
                <c:pt idx="672">
                  <c:v>3</c:v>
                </c:pt>
                <c:pt idx="673">
                  <c:v>3</c:v>
                </c:pt>
                <c:pt idx="674">
                  <c:v>3</c:v>
                </c:pt>
                <c:pt idx="675">
                  <c:v>3</c:v>
                </c:pt>
                <c:pt idx="676">
                  <c:v>3</c:v>
                </c:pt>
                <c:pt idx="677">
                  <c:v>3</c:v>
                </c:pt>
                <c:pt idx="678">
                  <c:v>3</c:v>
                </c:pt>
                <c:pt idx="679">
                  <c:v>3</c:v>
                </c:pt>
                <c:pt idx="680">
                  <c:v>3</c:v>
                </c:pt>
                <c:pt idx="681">
                  <c:v>3</c:v>
                </c:pt>
                <c:pt idx="682">
                  <c:v>3</c:v>
                </c:pt>
                <c:pt idx="683">
                  <c:v>3</c:v>
                </c:pt>
                <c:pt idx="684">
                  <c:v>3</c:v>
                </c:pt>
                <c:pt idx="685">
                  <c:v>3</c:v>
                </c:pt>
                <c:pt idx="686">
                  <c:v>3</c:v>
                </c:pt>
                <c:pt idx="687">
                  <c:v>3</c:v>
                </c:pt>
                <c:pt idx="688">
                  <c:v>3</c:v>
                </c:pt>
                <c:pt idx="689">
                  <c:v>3</c:v>
                </c:pt>
                <c:pt idx="690">
                  <c:v>3</c:v>
                </c:pt>
                <c:pt idx="691">
                  <c:v>3</c:v>
                </c:pt>
                <c:pt idx="692">
                  <c:v>3</c:v>
                </c:pt>
                <c:pt idx="693">
                  <c:v>3</c:v>
                </c:pt>
                <c:pt idx="694">
                  <c:v>4</c:v>
                </c:pt>
                <c:pt idx="695">
                  <c:v>4</c:v>
                </c:pt>
                <c:pt idx="696">
                  <c:v>4</c:v>
                </c:pt>
                <c:pt idx="697">
                  <c:v>4</c:v>
                </c:pt>
                <c:pt idx="698">
                  <c:v>4</c:v>
                </c:pt>
                <c:pt idx="699">
                  <c:v>4</c:v>
                </c:pt>
                <c:pt idx="700">
                  <c:v>4</c:v>
                </c:pt>
                <c:pt idx="701">
                  <c:v>4</c:v>
                </c:pt>
                <c:pt idx="702">
                  <c:v>4</c:v>
                </c:pt>
                <c:pt idx="703">
                  <c:v>4</c:v>
                </c:pt>
                <c:pt idx="704">
                  <c:v>4</c:v>
                </c:pt>
                <c:pt idx="705">
                  <c:v>4</c:v>
                </c:pt>
                <c:pt idx="706">
                  <c:v>4</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c:v>
                </c:pt>
                <c:pt idx="721">
                  <c:v>4</c:v>
                </c:pt>
                <c:pt idx="722">
                  <c:v>4</c:v>
                </c:pt>
                <c:pt idx="723">
                  <c:v>4</c:v>
                </c:pt>
                <c:pt idx="724">
                  <c:v>4</c:v>
                </c:pt>
                <c:pt idx="725">
                  <c:v>4</c:v>
                </c:pt>
                <c:pt idx="726">
                  <c:v>4</c:v>
                </c:pt>
                <c:pt idx="727">
                  <c:v>4</c:v>
                </c:pt>
                <c:pt idx="728">
                  <c:v>4</c:v>
                </c:pt>
                <c:pt idx="729">
                  <c:v>4</c:v>
                </c:pt>
                <c:pt idx="730">
                  <c:v>4</c:v>
                </c:pt>
                <c:pt idx="731">
                  <c:v>4</c:v>
                </c:pt>
                <c:pt idx="732">
                  <c:v>4</c:v>
                </c:pt>
                <c:pt idx="733">
                  <c:v>4</c:v>
                </c:pt>
                <c:pt idx="734">
                  <c:v>4</c:v>
                </c:pt>
                <c:pt idx="735">
                  <c:v>4</c:v>
                </c:pt>
                <c:pt idx="736">
                  <c:v>4</c:v>
                </c:pt>
                <c:pt idx="737">
                  <c:v>4</c:v>
                </c:pt>
                <c:pt idx="738">
                  <c:v>4</c:v>
                </c:pt>
                <c:pt idx="739">
                  <c:v>4</c:v>
                </c:pt>
                <c:pt idx="740">
                  <c:v>4</c:v>
                </c:pt>
                <c:pt idx="741">
                  <c:v>4</c:v>
                </c:pt>
                <c:pt idx="742">
                  <c:v>4</c:v>
                </c:pt>
                <c:pt idx="743">
                  <c:v>4</c:v>
                </c:pt>
                <c:pt idx="744">
                  <c:v>4</c:v>
                </c:pt>
                <c:pt idx="745">
                  <c:v>4</c:v>
                </c:pt>
                <c:pt idx="746">
                  <c:v>4</c:v>
                </c:pt>
                <c:pt idx="747">
                  <c:v>4</c:v>
                </c:pt>
                <c:pt idx="748">
                  <c:v>4</c:v>
                </c:pt>
                <c:pt idx="749">
                  <c:v>4</c:v>
                </c:pt>
                <c:pt idx="750">
                  <c:v>4</c:v>
                </c:pt>
                <c:pt idx="751">
                  <c:v>4</c:v>
                </c:pt>
                <c:pt idx="752">
                  <c:v>4</c:v>
                </c:pt>
                <c:pt idx="753">
                  <c:v>4</c:v>
                </c:pt>
                <c:pt idx="754">
                  <c:v>4</c:v>
                </c:pt>
                <c:pt idx="755">
                  <c:v>4</c:v>
                </c:pt>
                <c:pt idx="756">
                  <c:v>4</c:v>
                </c:pt>
                <c:pt idx="757">
                  <c:v>4</c:v>
                </c:pt>
                <c:pt idx="758">
                  <c:v>4</c:v>
                </c:pt>
                <c:pt idx="759">
                  <c:v>4</c:v>
                </c:pt>
                <c:pt idx="760">
                  <c:v>4</c:v>
                </c:pt>
                <c:pt idx="761">
                  <c:v>4</c:v>
                </c:pt>
                <c:pt idx="762">
                  <c:v>4</c:v>
                </c:pt>
                <c:pt idx="763">
                  <c:v>4</c:v>
                </c:pt>
                <c:pt idx="764">
                  <c:v>4</c:v>
                </c:pt>
                <c:pt idx="765">
                  <c:v>4</c:v>
                </c:pt>
                <c:pt idx="766">
                  <c:v>4</c:v>
                </c:pt>
                <c:pt idx="767">
                  <c:v>4</c:v>
                </c:pt>
                <c:pt idx="768">
                  <c:v>5</c:v>
                </c:pt>
                <c:pt idx="769">
                  <c:v>5</c:v>
                </c:pt>
                <c:pt idx="770">
                  <c:v>5</c:v>
                </c:pt>
                <c:pt idx="771">
                  <c:v>5</c:v>
                </c:pt>
                <c:pt idx="772">
                  <c:v>5</c:v>
                </c:pt>
                <c:pt idx="773">
                  <c:v>5</c:v>
                </c:pt>
                <c:pt idx="774">
                  <c:v>5</c:v>
                </c:pt>
                <c:pt idx="775">
                  <c:v>5</c:v>
                </c:pt>
                <c:pt idx="776">
                  <c:v>5</c:v>
                </c:pt>
                <c:pt idx="777">
                  <c:v>5</c:v>
                </c:pt>
                <c:pt idx="778">
                  <c:v>5</c:v>
                </c:pt>
                <c:pt idx="779">
                  <c:v>5</c:v>
                </c:pt>
                <c:pt idx="780">
                  <c:v>5</c:v>
                </c:pt>
                <c:pt idx="781">
                  <c:v>5</c:v>
                </c:pt>
                <c:pt idx="782">
                  <c:v>5</c:v>
                </c:pt>
                <c:pt idx="783">
                  <c:v>5</c:v>
                </c:pt>
                <c:pt idx="784">
                  <c:v>5</c:v>
                </c:pt>
                <c:pt idx="785">
                  <c:v>5</c:v>
                </c:pt>
                <c:pt idx="786">
                  <c:v>5</c:v>
                </c:pt>
                <c:pt idx="787">
                  <c:v>5</c:v>
                </c:pt>
                <c:pt idx="788">
                  <c:v>5</c:v>
                </c:pt>
                <c:pt idx="789">
                  <c:v>5</c:v>
                </c:pt>
                <c:pt idx="790">
                  <c:v>5</c:v>
                </c:pt>
                <c:pt idx="791">
                  <c:v>5</c:v>
                </c:pt>
                <c:pt idx="792">
                  <c:v>5</c:v>
                </c:pt>
                <c:pt idx="793">
                  <c:v>6</c:v>
                </c:pt>
                <c:pt idx="794">
                  <c:v>6</c:v>
                </c:pt>
                <c:pt idx="795">
                  <c:v>6</c:v>
                </c:pt>
                <c:pt idx="796">
                  <c:v>6</c:v>
                </c:pt>
                <c:pt idx="797">
                  <c:v>6</c:v>
                </c:pt>
                <c:pt idx="798">
                  <c:v>6</c:v>
                </c:pt>
                <c:pt idx="799">
                  <c:v>6</c:v>
                </c:pt>
                <c:pt idx="800">
                  <c:v>6</c:v>
                </c:pt>
                <c:pt idx="801">
                  <c:v>6</c:v>
                </c:pt>
                <c:pt idx="802">
                  <c:v>6</c:v>
                </c:pt>
                <c:pt idx="803">
                  <c:v>6</c:v>
                </c:pt>
                <c:pt idx="804">
                  <c:v>6</c:v>
                </c:pt>
                <c:pt idx="805">
                  <c:v>6</c:v>
                </c:pt>
                <c:pt idx="806">
                  <c:v>6</c:v>
                </c:pt>
                <c:pt idx="807">
                  <c:v>6</c:v>
                </c:pt>
                <c:pt idx="808">
                  <c:v>6</c:v>
                </c:pt>
                <c:pt idx="809">
                  <c:v>6</c:v>
                </c:pt>
                <c:pt idx="810">
                  <c:v>6</c:v>
                </c:pt>
                <c:pt idx="811">
                  <c:v>6</c:v>
                </c:pt>
                <c:pt idx="812">
                  <c:v>6</c:v>
                </c:pt>
                <c:pt idx="813">
                  <c:v>6</c:v>
                </c:pt>
                <c:pt idx="814">
                  <c:v>6</c:v>
                </c:pt>
                <c:pt idx="815">
                  <c:v>6</c:v>
                </c:pt>
                <c:pt idx="816">
                  <c:v>6</c:v>
                </c:pt>
                <c:pt idx="817">
                  <c:v>6</c:v>
                </c:pt>
                <c:pt idx="818">
                  <c:v>6</c:v>
                </c:pt>
                <c:pt idx="819">
                  <c:v>6</c:v>
                </c:pt>
                <c:pt idx="820">
                  <c:v>6</c:v>
                </c:pt>
                <c:pt idx="821">
                  <c:v>6</c:v>
                </c:pt>
                <c:pt idx="822">
                  <c:v>6</c:v>
                </c:pt>
                <c:pt idx="823">
                  <c:v>6</c:v>
                </c:pt>
                <c:pt idx="824">
                  <c:v>6</c:v>
                </c:pt>
                <c:pt idx="825">
                  <c:v>6</c:v>
                </c:pt>
                <c:pt idx="826">
                  <c:v>6</c:v>
                </c:pt>
                <c:pt idx="827">
                  <c:v>6</c:v>
                </c:pt>
                <c:pt idx="828">
                  <c:v>6</c:v>
                </c:pt>
                <c:pt idx="829">
                  <c:v>6</c:v>
                </c:pt>
                <c:pt idx="830">
                  <c:v>6</c:v>
                </c:pt>
                <c:pt idx="831">
                  <c:v>6</c:v>
                </c:pt>
                <c:pt idx="832">
                  <c:v>7</c:v>
                </c:pt>
                <c:pt idx="833">
                  <c:v>7</c:v>
                </c:pt>
                <c:pt idx="834">
                  <c:v>7</c:v>
                </c:pt>
                <c:pt idx="835">
                  <c:v>7</c:v>
                </c:pt>
                <c:pt idx="836">
                  <c:v>7</c:v>
                </c:pt>
                <c:pt idx="837">
                  <c:v>7</c:v>
                </c:pt>
                <c:pt idx="838">
                  <c:v>7</c:v>
                </c:pt>
                <c:pt idx="839">
                  <c:v>7</c:v>
                </c:pt>
                <c:pt idx="840">
                  <c:v>7</c:v>
                </c:pt>
                <c:pt idx="841">
                  <c:v>7</c:v>
                </c:pt>
                <c:pt idx="842">
                  <c:v>7</c:v>
                </c:pt>
                <c:pt idx="843">
                  <c:v>7</c:v>
                </c:pt>
                <c:pt idx="844">
                  <c:v>7</c:v>
                </c:pt>
                <c:pt idx="845">
                  <c:v>7</c:v>
                </c:pt>
                <c:pt idx="846">
                  <c:v>7</c:v>
                </c:pt>
                <c:pt idx="847">
                  <c:v>7</c:v>
                </c:pt>
                <c:pt idx="848">
                  <c:v>7</c:v>
                </c:pt>
                <c:pt idx="849">
                  <c:v>7</c:v>
                </c:pt>
                <c:pt idx="850">
                  <c:v>7</c:v>
                </c:pt>
                <c:pt idx="851">
                  <c:v>7</c:v>
                </c:pt>
                <c:pt idx="852">
                  <c:v>7</c:v>
                </c:pt>
                <c:pt idx="853">
                  <c:v>7</c:v>
                </c:pt>
                <c:pt idx="854">
                  <c:v>7</c:v>
                </c:pt>
                <c:pt idx="855">
                  <c:v>7</c:v>
                </c:pt>
                <c:pt idx="856">
                  <c:v>7</c:v>
                </c:pt>
                <c:pt idx="857">
                  <c:v>7</c:v>
                </c:pt>
                <c:pt idx="858">
                  <c:v>7</c:v>
                </c:pt>
                <c:pt idx="859">
                  <c:v>7</c:v>
                </c:pt>
                <c:pt idx="860">
                  <c:v>7</c:v>
                </c:pt>
                <c:pt idx="861">
                  <c:v>7</c:v>
                </c:pt>
                <c:pt idx="862">
                  <c:v>7</c:v>
                </c:pt>
                <c:pt idx="863">
                  <c:v>7</c:v>
                </c:pt>
                <c:pt idx="864">
                  <c:v>7</c:v>
                </c:pt>
                <c:pt idx="865">
                  <c:v>7</c:v>
                </c:pt>
                <c:pt idx="866">
                  <c:v>7</c:v>
                </c:pt>
                <c:pt idx="867">
                  <c:v>7</c:v>
                </c:pt>
                <c:pt idx="868">
                  <c:v>7</c:v>
                </c:pt>
                <c:pt idx="869">
                  <c:v>7</c:v>
                </c:pt>
                <c:pt idx="870">
                  <c:v>7</c:v>
                </c:pt>
                <c:pt idx="871">
                  <c:v>7</c:v>
                </c:pt>
                <c:pt idx="872">
                  <c:v>7</c:v>
                </c:pt>
                <c:pt idx="873">
                  <c:v>7</c:v>
                </c:pt>
                <c:pt idx="874">
                  <c:v>7</c:v>
                </c:pt>
                <c:pt idx="875">
                  <c:v>7</c:v>
                </c:pt>
                <c:pt idx="876">
                  <c:v>7</c:v>
                </c:pt>
                <c:pt idx="877">
                  <c:v>7</c:v>
                </c:pt>
                <c:pt idx="878">
                  <c:v>7</c:v>
                </c:pt>
                <c:pt idx="879">
                  <c:v>7</c:v>
                </c:pt>
                <c:pt idx="880">
                  <c:v>7</c:v>
                </c:pt>
                <c:pt idx="881">
                  <c:v>7</c:v>
                </c:pt>
                <c:pt idx="882">
                  <c:v>7</c:v>
                </c:pt>
                <c:pt idx="883">
                  <c:v>7</c:v>
                </c:pt>
                <c:pt idx="884">
                  <c:v>7</c:v>
                </c:pt>
                <c:pt idx="885">
                  <c:v>7</c:v>
                </c:pt>
                <c:pt idx="886">
                  <c:v>7</c:v>
                </c:pt>
                <c:pt idx="887">
                  <c:v>7</c:v>
                </c:pt>
                <c:pt idx="888">
                  <c:v>7</c:v>
                </c:pt>
                <c:pt idx="889">
                  <c:v>7</c:v>
                </c:pt>
                <c:pt idx="890">
                  <c:v>7</c:v>
                </c:pt>
                <c:pt idx="891">
                  <c:v>7</c:v>
                </c:pt>
                <c:pt idx="892">
                  <c:v>7</c:v>
                </c:pt>
                <c:pt idx="893">
                  <c:v>7</c:v>
                </c:pt>
                <c:pt idx="894">
                  <c:v>7</c:v>
                </c:pt>
                <c:pt idx="895">
                  <c:v>7</c:v>
                </c:pt>
                <c:pt idx="896">
                  <c:v>7</c:v>
                </c:pt>
                <c:pt idx="897">
                  <c:v>7</c:v>
                </c:pt>
                <c:pt idx="898">
                  <c:v>7</c:v>
                </c:pt>
                <c:pt idx="899">
                  <c:v>7</c:v>
                </c:pt>
                <c:pt idx="900">
                  <c:v>7</c:v>
                </c:pt>
                <c:pt idx="901">
                  <c:v>7</c:v>
                </c:pt>
                <c:pt idx="902">
                  <c:v>7</c:v>
                </c:pt>
                <c:pt idx="903">
                  <c:v>7</c:v>
                </c:pt>
                <c:pt idx="904">
                  <c:v>7</c:v>
                </c:pt>
                <c:pt idx="905">
                  <c:v>7</c:v>
                </c:pt>
                <c:pt idx="906">
                  <c:v>7</c:v>
                </c:pt>
                <c:pt idx="907">
                  <c:v>7</c:v>
                </c:pt>
                <c:pt idx="908">
                  <c:v>7</c:v>
                </c:pt>
                <c:pt idx="909">
                  <c:v>7</c:v>
                </c:pt>
                <c:pt idx="910">
                  <c:v>7</c:v>
                </c:pt>
                <c:pt idx="911">
                  <c:v>7</c:v>
                </c:pt>
                <c:pt idx="912">
                  <c:v>7</c:v>
                </c:pt>
                <c:pt idx="913">
                  <c:v>7</c:v>
                </c:pt>
                <c:pt idx="914">
                  <c:v>7</c:v>
                </c:pt>
                <c:pt idx="915">
                  <c:v>7</c:v>
                </c:pt>
                <c:pt idx="916">
                  <c:v>7</c:v>
                </c:pt>
                <c:pt idx="917">
                  <c:v>7</c:v>
                </c:pt>
                <c:pt idx="918">
                  <c:v>7</c:v>
                </c:pt>
                <c:pt idx="919">
                  <c:v>7</c:v>
                </c:pt>
                <c:pt idx="920">
                  <c:v>7</c:v>
                </c:pt>
                <c:pt idx="921">
                  <c:v>8</c:v>
                </c:pt>
                <c:pt idx="922">
                  <c:v>8</c:v>
                </c:pt>
                <c:pt idx="923">
                  <c:v>8</c:v>
                </c:pt>
                <c:pt idx="924">
                  <c:v>8</c:v>
                </c:pt>
                <c:pt idx="925">
                  <c:v>8</c:v>
                </c:pt>
                <c:pt idx="926">
                  <c:v>8</c:v>
                </c:pt>
                <c:pt idx="927">
                  <c:v>8</c:v>
                </c:pt>
                <c:pt idx="928">
                  <c:v>8</c:v>
                </c:pt>
                <c:pt idx="929">
                  <c:v>8</c:v>
                </c:pt>
                <c:pt idx="930">
                  <c:v>8</c:v>
                </c:pt>
                <c:pt idx="931">
                  <c:v>8</c:v>
                </c:pt>
                <c:pt idx="932">
                  <c:v>8</c:v>
                </c:pt>
                <c:pt idx="933">
                  <c:v>8</c:v>
                </c:pt>
                <c:pt idx="934">
                  <c:v>8</c:v>
                </c:pt>
                <c:pt idx="935">
                  <c:v>8</c:v>
                </c:pt>
                <c:pt idx="936">
                  <c:v>8</c:v>
                </c:pt>
                <c:pt idx="937">
                  <c:v>8</c:v>
                </c:pt>
                <c:pt idx="938">
                  <c:v>8</c:v>
                </c:pt>
                <c:pt idx="939">
                  <c:v>8</c:v>
                </c:pt>
                <c:pt idx="940">
                  <c:v>8</c:v>
                </c:pt>
                <c:pt idx="941">
                  <c:v>8</c:v>
                </c:pt>
                <c:pt idx="942">
                  <c:v>8</c:v>
                </c:pt>
                <c:pt idx="943">
                  <c:v>8</c:v>
                </c:pt>
                <c:pt idx="944">
                  <c:v>8</c:v>
                </c:pt>
                <c:pt idx="945">
                  <c:v>8</c:v>
                </c:pt>
                <c:pt idx="946">
                  <c:v>8</c:v>
                </c:pt>
                <c:pt idx="947">
                  <c:v>8</c:v>
                </c:pt>
                <c:pt idx="948">
                  <c:v>8</c:v>
                </c:pt>
                <c:pt idx="949">
                  <c:v>8</c:v>
                </c:pt>
                <c:pt idx="950">
                  <c:v>8</c:v>
                </c:pt>
                <c:pt idx="951">
                  <c:v>8</c:v>
                </c:pt>
                <c:pt idx="952">
                  <c:v>8</c:v>
                </c:pt>
                <c:pt idx="953">
                  <c:v>9</c:v>
                </c:pt>
                <c:pt idx="954">
                  <c:v>9</c:v>
                </c:pt>
                <c:pt idx="955">
                  <c:v>9</c:v>
                </c:pt>
                <c:pt idx="956">
                  <c:v>9</c:v>
                </c:pt>
                <c:pt idx="957">
                  <c:v>9</c:v>
                </c:pt>
                <c:pt idx="958">
                  <c:v>9</c:v>
                </c:pt>
                <c:pt idx="959">
                  <c:v>9</c:v>
                </c:pt>
                <c:pt idx="960">
                  <c:v>9</c:v>
                </c:pt>
                <c:pt idx="961">
                  <c:v>9</c:v>
                </c:pt>
                <c:pt idx="962">
                  <c:v>9</c:v>
                </c:pt>
                <c:pt idx="963">
                  <c:v>9</c:v>
                </c:pt>
                <c:pt idx="964">
                  <c:v>9</c:v>
                </c:pt>
                <c:pt idx="965">
                  <c:v>9</c:v>
                </c:pt>
                <c:pt idx="966">
                  <c:v>9</c:v>
                </c:pt>
                <c:pt idx="967">
                  <c:v>9</c:v>
                </c:pt>
                <c:pt idx="968">
                  <c:v>9</c:v>
                </c:pt>
                <c:pt idx="969">
                  <c:v>9</c:v>
                </c:pt>
                <c:pt idx="970">
                  <c:v>9</c:v>
                </c:pt>
                <c:pt idx="971">
                  <c:v>9</c:v>
                </c:pt>
                <c:pt idx="972">
                  <c:v>9</c:v>
                </c:pt>
                <c:pt idx="973">
                  <c:v>9</c:v>
                </c:pt>
                <c:pt idx="974">
                  <c:v>9</c:v>
                </c:pt>
                <c:pt idx="975">
                  <c:v>9</c:v>
                </c:pt>
                <c:pt idx="976">
                  <c:v>9</c:v>
                </c:pt>
                <c:pt idx="977">
                  <c:v>9</c:v>
                </c:pt>
                <c:pt idx="978">
                  <c:v>9</c:v>
                </c:pt>
                <c:pt idx="979">
                  <c:v>9</c:v>
                </c:pt>
                <c:pt idx="980">
                  <c:v>9</c:v>
                </c:pt>
                <c:pt idx="981">
                  <c:v>9</c:v>
                </c:pt>
                <c:pt idx="982">
                  <c:v>9</c:v>
                </c:pt>
                <c:pt idx="983">
                  <c:v>9</c:v>
                </c:pt>
                <c:pt idx="984">
                  <c:v>9</c:v>
                </c:pt>
                <c:pt idx="985">
                  <c:v>9</c:v>
                </c:pt>
                <c:pt idx="986">
                  <c:v>9</c:v>
                </c:pt>
                <c:pt idx="987">
                  <c:v>9</c:v>
                </c:pt>
                <c:pt idx="988">
                  <c:v>9</c:v>
                </c:pt>
                <c:pt idx="989">
                  <c:v>9</c:v>
                </c:pt>
                <c:pt idx="990">
                  <c:v>9</c:v>
                </c:pt>
                <c:pt idx="991">
                  <c:v>9</c:v>
                </c:pt>
                <c:pt idx="992">
                  <c:v>9</c:v>
                </c:pt>
                <c:pt idx="993">
                  <c:v>9</c:v>
                </c:pt>
                <c:pt idx="994">
                  <c:v>9</c:v>
                </c:pt>
                <c:pt idx="995">
                  <c:v>9</c:v>
                </c:pt>
                <c:pt idx="996">
                  <c:v>9</c:v>
                </c:pt>
                <c:pt idx="997">
                  <c:v>9</c:v>
                </c:pt>
                <c:pt idx="998">
                  <c:v>9</c:v>
                </c:pt>
                <c:pt idx="999">
                  <c:v>9</c:v>
                </c:pt>
                <c:pt idx="1000">
                  <c:v>9</c:v>
                </c:pt>
                <c:pt idx="1001">
                  <c:v>9</c:v>
                </c:pt>
                <c:pt idx="1002">
                  <c:v>9</c:v>
                </c:pt>
                <c:pt idx="1003">
                  <c:v>9</c:v>
                </c:pt>
                <c:pt idx="1004">
                  <c:v>9</c:v>
                </c:pt>
                <c:pt idx="1005">
                  <c:v>9</c:v>
                </c:pt>
                <c:pt idx="1006">
                  <c:v>9</c:v>
                </c:pt>
                <c:pt idx="1007">
                  <c:v>9</c:v>
                </c:pt>
                <c:pt idx="1008">
                  <c:v>10</c:v>
                </c:pt>
                <c:pt idx="1009">
                  <c:v>10</c:v>
                </c:pt>
                <c:pt idx="1010">
                  <c:v>10</c:v>
                </c:pt>
                <c:pt idx="1011">
                  <c:v>10</c:v>
                </c:pt>
                <c:pt idx="1012">
                  <c:v>10</c:v>
                </c:pt>
                <c:pt idx="1013">
                  <c:v>10</c:v>
                </c:pt>
                <c:pt idx="1014">
                  <c:v>10</c:v>
                </c:pt>
                <c:pt idx="1015">
                  <c:v>10</c:v>
                </c:pt>
                <c:pt idx="1016">
                  <c:v>10</c:v>
                </c:pt>
                <c:pt idx="1017">
                  <c:v>10</c:v>
                </c:pt>
                <c:pt idx="1018">
                  <c:v>10</c:v>
                </c:pt>
                <c:pt idx="1019">
                  <c:v>10</c:v>
                </c:pt>
                <c:pt idx="1020">
                  <c:v>10</c:v>
                </c:pt>
                <c:pt idx="1021">
                  <c:v>10</c:v>
                </c:pt>
                <c:pt idx="1022">
                  <c:v>10</c:v>
                </c:pt>
                <c:pt idx="1023">
                  <c:v>10</c:v>
                </c:pt>
                <c:pt idx="1024">
                  <c:v>10</c:v>
                </c:pt>
                <c:pt idx="1025">
                  <c:v>10</c:v>
                </c:pt>
                <c:pt idx="1026">
                  <c:v>10</c:v>
                </c:pt>
                <c:pt idx="1027">
                  <c:v>10</c:v>
                </c:pt>
                <c:pt idx="1028">
                  <c:v>11</c:v>
                </c:pt>
                <c:pt idx="1029">
                  <c:v>11</c:v>
                </c:pt>
                <c:pt idx="1030">
                  <c:v>11</c:v>
                </c:pt>
                <c:pt idx="1031">
                  <c:v>11</c:v>
                </c:pt>
                <c:pt idx="1032">
                  <c:v>11</c:v>
                </c:pt>
                <c:pt idx="1033">
                  <c:v>11</c:v>
                </c:pt>
                <c:pt idx="1034">
                  <c:v>11</c:v>
                </c:pt>
                <c:pt idx="1035">
                  <c:v>11</c:v>
                </c:pt>
                <c:pt idx="1036">
                  <c:v>11</c:v>
                </c:pt>
                <c:pt idx="1037">
                  <c:v>11</c:v>
                </c:pt>
                <c:pt idx="1038">
                  <c:v>11</c:v>
                </c:pt>
                <c:pt idx="1039">
                  <c:v>11</c:v>
                </c:pt>
                <c:pt idx="1040">
                  <c:v>11</c:v>
                </c:pt>
                <c:pt idx="1041">
                  <c:v>11</c:v>
                </c:pt>
                <c:pt idx="1042">
                  <c:v>11</c:v>
                </c:pt>
                <c:pt idx="1043">
                  <c:v>11</c:v>
                </c:pt>
                <c:pt idx="1044">
                  <c:v>11</c:v>
                </c:pt>
                <c:pt idx="1045">
                  <c:v>11</c:v>
                </c:pt>
                <c:pt idx="1046">
                  <c:v>11</c:v>
                </c:pt>
                <c:pt idx="1047">
                  <c:v>11</c:v>
                </c:pt>
                <c:pt idx="1048">
                  <c:v>11</c:v>
                </c:pt>
                <c:pt idx="1049">
                  <c:v>11</c:v>
                </c:pt>
                <c:pt idx="1050">
                  <c:v>11</c:v>
                </c:pt>
                <c:pt idx="1051">
                  <c:v>11</c:v>
                </c:pt>
                <c:pt idx="1052">
                  <c:v>11</c:v>
                </c:pt>
                <c:pt idx="1053">
                  <c:v>11</c:v>
                </c:pt>
                <c:pt idx="1054">
                  <c:v>11</c:v>
                </c:pt>
                <c:pt idx="1055">
                  <c:v>11</c:v>
                </c:pt>
                <c:pt idx="1056">
                  <c:v>11</c:v>
                </c:pt>
                <c:pt idx="1057">
                  <c:v>11</c:v>
                </c:pt>
                <c:pt idx="1058">
                  <c:v>11</c:v>
                </c:pt>
                <c:pt idx="1059">
                  <c:v>11</c:v>
                </c:pt>
                <c:pt idx="1060">
                  <c:v>11</c:v>
                </c:pt>
                <c:pt idx="1061">
                  <c:v>11</c:v>
                </c:pt>
                <c:pt idx="1062">
                  <c:v>11</c:v>
                </c:pt>
                <c:pt idx="1063">
                  <c:v>11</c:v>
                </c:pt>
                <c:pt idx="1064">
                  <c:v>11</c:v>
                </c:pt>
                <c:pt idx="1065">
                  <c:v>11</c:v>
                </c:pt>
                <c:pt idx="1066">
                  <c:v>11</c:v>
                </c:pt>
                <c:pt idx="1067">
                  <c:v>11</c:v>
                </c:pt>
                <c:pt idx="1068">
                  <c:v>11</c:v>
                </c:pt>
                <c:pt idx="1069">
                  <c:v>11</c:v>
                </c:pt>
                <c:pt idx="1070">
                  <c:v>11</c:v>
                </c:pt>
                <c:pt idx="1071">
                  <c:v>11</c:v>
                </c:pt>
                <c:pt idx="1072">
                  <c:v>11</c:v>
                </c:pt>
                <c:pt idx="1073">
                  <c:v>11</c:v>
                </c:pt>
                <c:pt idx="1074">
                  <c:v>11</c:v>
                </c:pt>
                <c:pt idx="1075">
                  <c:v>11</c:v>
                </c:pt>
                <c:pt idx="1076">
                  <c:v>11</c:v>
                </c:pt>
                <c:pt idx="1077">
                  <c:v>11</c:v>
                </c:pt>
                <c:pt idx="1078">
                  <c:v>11</c:v>
                </c:pt>
                <c:pt idx="1079">
                  <c:v>11</c:v>
                </c:pt>
                <c:pt idx="1080">
                  <c:v>11</c:v>
                </c:pt>
                <c:pt idx="1081">
                  <c:v>11</c:v>
                </c:pt>
                <c:pt idx="1082">
                  <c:v>11</c:v>
                </c:pt>
                <c:pt idx="1083">
                  <c:v>11</c:v>
                </c:pt>
                <c:pt idx="1084">
                  <c:v>11</c:v>
                </c:pt>
                <c:pt idx="1085">
                  <c:v>11</c:v>
                </c:pt>
                <c:pt idx="1086">
                  <c:v>11</c:v>
                </c:pt>
                <c:pt idx="1087">
                  <c:v>11</c:v>
                </c:pt>
                <c:pt idx="1088">
                  <c:v>11</c:v>
                </c:pt>
                <c:pt idx="1089">
                  <c:v>11</c:v>
                </c:pt>
                <c:pt idx="1090">
                  <c:v>11</c:v>
                </c:pt>
                <c:pt idx="1091">
                  <c:v>11</c:v>
                </c:pt>
                <c:pt idx="1092">
                  <c:v>11</c:v>
                </c:pt>
                <c:pt idx="1093">
                  <c:v>11</c:v>
                </c:pt>
                <c:pt idx="1094">
                  <c:v>11</c:v>
                </c:pt>
                <c:pt idx="1095">
                  <c:v>11</c:v>
                </c:pt>
                <c:pt idx="1096">
                  <c:v>11</c:v>
                </c:pt>
                <c:pt idx="1097">
                  <c:v>11</c:v>
                </c:pt>
                <c:pt idx="1098">
                  <c:v>11</c:v>
                </c:pt>
                <c:pt idx="1099">
                  <c:v>11</c:v>
                </c:pt>
                <c:pt idx="1100">
                  <c:v>11</c:v>
                </c:pt>
                <c:pt idx="1101">
                  <c:v>11</c:v>
                </c:pt>
                <c:pt idx="1102">
                  <c:v>11</c:v>
                </c:pt>
                <c:pt idx="1103">
                  <c:v>11</c:v>
                </c:pt>
                <c:pt idx="1104">
                  <c:v>11</c:v>
                </c:pt>
                <c:pt idx="1105">
                  <c:v>11</c:v>
                </c:pt>
                <c:pt idx="1106">
                  <c:v>11</c:v>
                </c:pt>
                <c:pt idx="1107">
                  <c:v>11</c:v>
                </c:pt>
                <c:pt idx="1108">
                  <c:v>11</c:v>
                </c:pt>
                <c:pt idx="1109">
                  <c:v>11</c:v>
                </c:pt>
                <c:pt idx="1110">
                  <c:v>11</c:v>
                </c:pt>
                <c:pt idx="1111">
                  <c:v>11</c:v>
                </c:pt>
                <c:pt idx="1112">
                  <c:v>11</c:v>
                </c:pt>
                <c:pt idx="1113">
                  <c:v>11</c:v>
                </c:pt>
                <c:pt idx="1114">
                  <c:v>11</c:v>
                </c:pt>
                <c:pt idx="1115">
                  <c:v>11</c:v>
                </c:pt>
                <c:pt idx="1116">
                  <c:v>11</c:v>
                </c:pt>
                <c:pt idx="1117">
                  <c:v>11</c:v>
                </c:pt>
                <c:pt idx="1118">
                  <c:v>13</c:v>
                </c:pt>
                <c:pt idx="1119">
                  <c:v>13</c:v>
                </c:pt>
                <c:pt idx="1120">
                  <c:v>13</c:v>
                </c:pt>
                <c:pt idx="1121">
                  <c:v>13</c:v>
                </c:pt>
                <c:pt idx="1122">
                  <c:v>13</c:v>
                </c:pt>
                <c:pt idx="1123">
                  <c:v>13</c:v>
                </c:pt>
                <c:pt idx="1124">
                  <c:v>13</c:v>
                </c:pt>
                <c:pt idx="1125">
                  <c:v>13</c:v>
                </c:pt>
                <c:pt idx="1126">
                  <c:v>13</c:v>
                </c:pt>
                <c:pt idx="1127">
                  <c:v>13</c:v>
                </c:pt>
                <c:pt idx="1128">
                  <c:v>13</c:v>
                </c:pt>
                <c:pt idx="1129">
                  <c:v>13</c:v>
                </c:pt>
                <c:pt idx="1130">
                  <c:v>13</c:v>
                </c:pt>
                <c:pt idx="1131">
                  <c:v>13</c:v>
                </c:pt>
                <c:pt idx="1132">
                  <c:v>13</c:v>
                </c:pt>
                <c:pt idx="1133">
                  <c:v>13</c:v>
                </c:pt>
                <c:pt idx="1134">
                  <c:v>13</c:v>
                </c:pt>
                <c:pt idx="1135">
                  <c:v>13</c:v>
                </c:pt>
                <c:pt idx="1136">
                  <c:v>14</c:v>
                </c:pt>
              </c:numCache>
            </c:numRef>
          </c:val>
          <c:smooth val="0"/>
        </c:ser>
        <c:dLbls>
          <c:showLegendKey val="0"/>
          <c:showVal val="0"/>
          <c:showCatName val="0"/>
          <c:showSerName val="0"/>
          <c:showPercent val="0"/>
          <c:showBubbleSize val="0"/>
        </c:dLbls>
        <c:marker val="1"/>
        <c:smooth val="0"/>
        <c:axId val="41116800"/>
        <c:axId val="41118336"/>
      </c:lineChart>
      <c:dateAx>
        <c:axId val="41116800"/>
        <c:scaling>
          <c:orientation val="minMax"/>
        </c:scaling>
        <c:delete val="0"/>
        <c:axPos val="b"/>
        <c:numFmt formatCode="m/d/yyyy" sourceLinked="1"/>
        <c:majorTickMark val="none"/>
        <c:minorTickMark val="none"/>
        <c:tickLblPos val="nextTo"/>
        <c:txPr>
          <a:bodyPr/>
          <a:lstStyle/>
          <a:p>
            <a:pPr>
              <a:defRPr sz="1000"/>
            </a:pPr>
            <a:endParaRPr lang="en-US"/>
          </a:p>
        </c:txPr>
        <c:crossAx val="41118336"/>
        <c:crosses val="autoZero"/>
        <c:auto val="0"/>
        <c:lblOffset val="100"/>
        <c:baseTimeUnit val="days"/>
        <c:majorUnit val="2"/>
        <c:majorTimeUnit val="months"/>
      </c:dateAx>
      <c:valAx>
        <c:axId val="41118336"/>
        <c:scaling>
          <c:orientation val="minMax"/>
        </c:scaling>
        <c:delete val="0"/>
        <c:axPos val="l"/>
        <c:numFmt formatCode="General" sourceLinked="1"/>
        <c:majorTickMark val="none"/>
        <c:minorTickMark val="none"/>
        <c:tickLblPos val="nextTo"/>
        <c:spPr>
          <a:ln w="9525">
            <a:noFill/>
          </a:ln>
        </c:spPr>
        <c:txPr>
          <a:bodyPr/>
          <a:lstStyle/>
          <a:p>
            <a:pPr>
              <a:defRPr sz="1000"/>
            </a:pPr>
            <a:endParaRPr lang="en-US"/>
          </a:p>
        </c:txPr>
        <c:crossAx val="41116800"/>
        <c:crosses val="autoZero"/>
        <c:crossBetween val="between"/>
      </c:valAx>
    </c:plotArea>
    <c:legend>
      <c:legendPos val="b"/>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C894E1E-4BC8-4C6A-8497-058F8B19C044}" type="datetimeFigureOut">
              <a:rPr lang="en-US" smtClean="0"/>
              <a:t>11/13/2017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20955E0-6285-4337-A8FA-FA204FD357F2}" type="slidenum">
              <a:rPr lang="en-US" smtClean="0"/>
              <a:t>‹#›</a:t>
            </a:fld>
            <a:endParaRPr lang="en-US" dirty="0"/>
          </a:p>
        </p:txBody>
      </p:sp>
    </p:spTree>
    <p:extLst>
      <p:ext uri="{BB962C8B-B14F-4D97-AF65-F5344CB8AC3E}">
        <p14:creationId xmlns:p14="http://schemas.microsoft.com/office/powerpoint/2010/main" val="7047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1</a:t>
            </a:fld>
            <a:endParaRPr lang="en-US" dirty="0"/>
          </a:p>
        </p:txBody>
      </p:sp>
    </p:spTree>
    <p:extLst>
      <p:ext uri="{BB962C8B-B14F-4D97-AF65-F5344CB8AC3E}">
        <p14:creationId xmlns:p14="http://schemas.microsoft.com/office/powerpoint/2010/main" val="93256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By identifying</a:t>
            </a:r>
            <a:r>
              <a:rPr lang="en-US" baseline="0" dirty="0" smtClean="0"/>
              <a:t> high risk area, or “Hot Spots” , we can better focus our prevention efforts </a:t>
            </a:r>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10</a:t>
            </a:fld>
            <a:endParaRPr lang="en-US" dirty="0"/>
          </a:p>
        </p:txBody>
      </p:sp>
    </p:spTree>
    <p:extLst>
      <p:ext uri="{BB962C8B-B14F-4D97-AF65-F5344CB8AC3E}">
        <p14:creationId xmlns:p14="http://schemas.microsoft.com/office/powerpoint/2010/main" val="278319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these initiatives, goals</a:t>
            </a:r>
            <a:r>
              <a:rPr lang="en-US" baseline="0" dirty="0" smtClean="0"/>
              <a:t> were put into place.  The idea was that while the initiatives are helpful with strategies, what are we going to do with the information.  So, the PMP came up with goals to help follow-through.  For example:  Once we have identified high risk patients and areas, what are we going to do with the data?  The PMP will utilize local health departments to aid in information dissemination to prescribers, dispensers and patients in their areas.  </a:t>
            </a:r>
          </a:p>
          <a:p>
            <a:endParaRPr lang="en-US" baseline="0" dirty="0" smtClean="0"/>
          </a:p>
          <a:p>
            <a:r>
              <a:rPr lang="en-US" baseline="0" dirty="0" smtClean="0"/>
              <a:t>There will be additional housekeeping involved but the time it saves in daily work flow will far outweigh the </a:t>
            </a:r>
            <a:r>
              <a:rPr lang="en-US" baseline="0" dirty="0" err="1" smtClean="0"/>
              <a:t>amt</a:t>
            </a:r>
            <a:r>
              <a:rPr lang="en-US" baseline="0" dirty="0" smtClean="0"/>
              <a:t> of time to keep the </a:t>
            </a:r>
            <a:r>
              <a:rPr lang="en-US" baseline="0" smtClean="0"/>
              <a:t>designee list up to date.  </a:t>
            </a:r>
            <a:endParaRPr lang="en-US" baseline="0" dirty="0" smtClean="0"/>
          </a:p>
        </p:txBody>
      </p:sp>
      <p:sp>
        <p:nvSpPr>
          <p:cNvPr id="4" name="Slide Number Placeholder 3"/>
          <p:cNvSpPr>
            <a:spLocks noGrp="1"/>
          </p:cNvSpPr>
          <p:nvPr>
            <p:ph type="sldNum" sz="quarter" idx="10"/>
          </p:nvPr>
        </p:nvSpPr>
        <p:spPr/>
        <p:txBody>
          <a:bodyPr/>
          <a:lstStyle/>
          <a:p>
            <a:fld id="{D20955E0-6285-4337-A8FA-FA204FD357F2}" type="slidenum">
              <a:rPr lang="en-US" smtClean="0"/>
              <a:t>11</a:t>
            </a:fld>
            <a:endParaRPr lang="en-US" dirty="0"/>
          </a:p>
        </p:txBody>
      </p:sp>
    </p:spTree>
    <p:extLst>
      <p:ext uri="{BB962C8B-B14F-4D97-AF65-F5344CB8AC3E}">
        <p14:creationId xmlns:p14="http://schemas.microsoft.com/office/powerpoint/2010/main" val="68807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Public Act 99-480 “Heroin Crisis Act”</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Designees authorized to utilize PMP</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 PMP shall send out a notice for the prescriber or dispenser to ensure continued employment of their designees. If the</a:t>
            </a:r>
          </a:p>
          <a:p>
            <a:r>
              <a:rPr lang="en-US" sz="1200" b="0" i="0" u="none" strike="noStrike" kern="1200" baseline="0" dirty="0" smtClean="0">
                <a:solidFill>
                  <a:schemeClr val="tx1"/>
                </a:solidFill>
                <a:latin typeface="+mn-lt"/>
                <a:ea typeface="+mn-ea"/>
                <a:cs typeface="+mn-cs"/>
              </a:rPr>
              <a:t>designee is no longer employed with the prescriber or dispenser, the prescriber or dispenser shall terminate the designee's</a:t>
            </a:r>
          </a:p>
          <a:p>
            <a:r>
              <a:rPr lang="en-US" sz="1200" b="0" i="0" u="none" strike="noStrike" kern="1200" baseline="0" dirty="0" smtClean="0">
                <a:solidFill>
                  <a:schemeClr val="tx1"/>
                </a:solidFill>
                <a:latin typeface="+mn-lt"/>
                <a:ea typeface="+mn-ea"/>
                <a:cs typeface="+mn-cs"/>
              </a:rPr>
              <a:t>access to the PMP by locking the designee's account or by notifying the PMP that the designee's account should be locked.</a:t>
            </a:r>
          </a:p>
          <a:p>
            <a:endParaRPr lang="en-US" sz="1200" b="0" i="0" u="none" strike="noStrike" kern="1200" baseline="0" dirty="0" smtClean="0">
              <a:solidFill>
                <a:schemeClr val="tx1"/>
              </a:solidFill>
              <a:latin typeface="+mn-lt"/>
              <a:ea typeface="+mn-ea"/>
              <a:cs typeface="+mn-cs"/>
            </a:endParaRPr>
          </a:p>
          <a:p>
            <a:endParaRPr lang="en-US" dirty="0" smtClean="0">
              <a:effectLst/>
            </a:endParaRPr>
          </a:p>
          <a:p>
            <a:pPr lvl="1"/>
            <a:r>
              <a:rPr lang="en-US" sz="1200" kern="1200" dirty="0" smtClean="0">
                <a:solidFill>
                  <a:schemeClr val="tx1"/>
                </a:solidFill>
                <a:effectLst/>
                <a:latin typeface="+mn-lt"/>
                <a:ea typeface="+mn-ea"/>
                <a:cs typeface="+mn-cs"/>
              </a:rPr>
              <a:t>Will having an authorized designee help reduce that time?</a:t>
            </a:r>
          </a:p>
          <a:p>
            <a:r>
              <a:rPr lang="en-US" sz="1200" b="1" kern="1200" dirty="0" smtClean="0">
                <a:solidFill>
                  <a:schemeClr val="tx1"/>
                </a:solidFill>
                <a:effectLst/>
                <a:latin typeface="+mn-lt"/>
                <a:ea typeface="+mn-ea"/>
                <a:cs typeface="+mn-cs"/>
              </a:rPr>
              <a:t>Yes, the prescriber will not have to login, but still should be the one interpreting the results.  Please note, more housekeeping will need to be done by the prescriber such as once a quarter he/she will need to login, and view their designee’s searches and recertify/remove their designee’s access.</a:t>
            </a:r>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12</a:t>
            </a:fld>
            <a:endParaRPr lang="en-US" dirty="0"/>
          </a:p>
        </p:txBody>
      </p:sp>
    </p:spTree>
    <p:extLst>
      <p:ext uri="{BB962C8B-B14F-4D97-AF65-F5344CB8AC3E}">
        <p14:creationId xmlns:p14="http://schemas.microsoft.com/office/powerpoint/2010/main" val="247890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1">
                    <a:lumMod val="50000"/>
                  </a:schemeClr>
                </a:solidFill>
                <a:latin typeface="+mn-lt"/>
                <a:ea typeface="+mn-ea"/>
                <a:cs typeface="+mn-cs"/>
              </a:rPr>
              <a:t>Started in 2013 to expedite the login process for PMP users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bg1">
                  <a:lumMod val="50000"/>
                </a:schemeClr>
              </a:solidFill>
              <a:latin typeface="+mn-lt"/>
              <a:ea typeface="+mn-ea"/>
              <a:cs typeface="+mn-cs"/>
            </a:endParaRPr>
          </a:p>
          <a:p>
            <a:pPr marL="0" marR="0" indent="450215">
              <a:spcBef>
                <a:spcPts val="0"/>
              </a:spcBef>
              <a:spcAft>
                <a:spcPts val="0"/>
              </a:spcAft>
            </a:pPr>
            <a:r>
              <a:rPr lang="en-US" sz="1200" kern="50" dirty="0" smtClean="0">
                <a:effectLst/>
                <a:latin typeface="Liberation Mono"/>
                <a:ea typeface="SimSun"/>
                <a:cs typeface="Lucida Sans"/>
              </a:rPr>
              <a:t>The original access method was the website, where a user</a:t>
            </a:r>
            <a:r>
              <a:rPr lang="en-US" sz="1200" kern="50" baseline="0" dirty="0" smtClean="0">
                <a:effectLst/>
                <a:latin typeface="Liberation Mono"/>
                <a:ea typeface="SimSun"/>
                <a:cs typeface="Lucida Sans"/>
              </a:rPr>
              <a:t> would </a:t>
            </a:r>
            <a:r>
              <a:rPr lang="en-US" sz="1200" kern="50" dirty="0" smtClean="0">
                <a:effectLst/>
                <a:latin typeface="Liberation Mono"/>
                <a:ea typeface="SimSun"/>
                <a:cs typeface="Lucida Sans"/>
              </a:rPr>
              <a:t>log in with their own unique username and password, enter a patient’s first name, last name and date of birth to retrieve their patient’s controlled substance profile. The Automated Connection grew out of the necessity to make this process more end-user friendly.</a:t>
            </a:r>
            <a:endParaRPr lang="en-US" sz="1200" kern="50" dirty="0" smtClean="0">
              <a:effectLst/>
              <a:latin typeface="Liberation Serif"/>
              <a:ea typeface="SimSun"/>
              <a:cs typeface="Lucida Sans"/>
            </a:endParaRPr>
          </a:p>
          <a:p>
            <a:pPr marL="0" marR="0">
              <a:spcBef>
                <a:spcPts val="0"/>
              </a:spcBef>
              <a:spcAft>
                <a:spcPts val="0"/>
              </a:spcAft>
            </a:pPr>
            <a:r>
              <a:rPr lang="en-US" sz="1200" kern="50" dirty="0" smtClean="0">
                <a:effectLst/>
                <a:latin typeface="Liberation Mono"/>
                <a:ea typeface="SimSun"/>
                <a:cs typeface="Lucida Sans"/>
              </a:rPr>
              <a:t> </a:t>
            </a:r>
            <a:r>
              <a:rPr lang="en-US" sz="1200" kern="50" dirty="0" smtClean="0">
                <a:effectLst/>
                <a:latin typeface="Liberation Serif"/>
                <a:ea typeface="SimSun"/>
                <a:cs typeface="Lucida Sans"/>
              </a:rPr>
              <a:t>	</a:t>
            </a:r>
            <a:r>
              <a:rPr lang="en-US" sz="1200" kern="50" dirty="0" smtClean="0">
                <a:effectLst/>
                <a:latin typeface="Liberation Mono"/>
                <a:ea typeface="SimSun"/>
                <a:cs typeface="Lucida Sans"/>
              </a:rPr>
              <a:t>Initial conversations about the Automated Connection project started in 2013 through collaboration with the PMP, Anderson Hospital, and </a:t>
            </a:r>
            <a:r>
              <a:rPr lang="en-US" sz="1200" kern="50" dirty="0" err="1" smtClean="0">
                <a:effectLst/>
                <a:latin typeface="Liberation Mono"/>
                <a:ea typeface="SimSun"/>
                <a:cs typeface="Lucida Sans"/>
              </a:rPr>
              <a:t>Logicoy</a:t>
            </a:r>
            <a:r>
              <a:rPr lang="en-US" sz="1200" kern="50" dirty="0" smtClean="0">
                <a:effectLst/>
                <a:latin typeface="Liberation Mono"/>
                <a:ea typeface="SimSun"/>
                <a:cs typeface="Lucida Sans"/>
              </a:rPr>
              <a:t>, a systems integrator, to expedite the login process for PMP users. The goal was to make the PMP more accessible to Prescribers by allowing a Health Care Organization's EHR system the ability to directly query the PMP database. This offers many benefits as the prescriber does not have leave their current work flow to pull a website, recall their username/password, etc. </a:t>
            </a:r>
            <a:endParaRPr lang="en-US" sz="1200" kern="50" dirty="0" smtClean="0">
              <a:effectLst/>
              <a:latin typeface="Liberation Serif"/>
              <a:ea typeface="SimSun"/>
              <a:cs typeface="Lucida Sans"/>
            </a:endParaRP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13</a:t>
            </a:fld>
            <a:endParaRPr lang="en-US" dirty="0"/>
          </a:p>
        </p:txBody>
      </p:sp>
    </p:spTree>
    <p:extLst>
      <p:ext uri="{BB962C8B-B14F-4D97-AF65-F5344CB8AC3E}">
        <p14:creationId xmlns:p14="http://schemas.microsoft.com/office/powerpoint/2010/main" val="322541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Website utilization</a:t>
            </a:r>
          </a:p>
          <a:p>
            <a:endParaRPr lang="en-US" b="1" dirty="0" smtClean="0"/>
          </a:p>
          <a:p>
            <a:r>
              <a:rPr lang="en-US" b="0" dirty="0" smtClean="0"/>
              <a:t>PMP User logs on to website</a:t>
            </a:r>
          </a:p>
          <a:p>
            <a:endParaRPr lang="en-US" b="0" dirty="0" smtClean="0"/>
          </a:p>
          <a:p>
            <a:r>
              <a:rPr lang="en-US" b="0" dirty="0" smtClean="0"/>
              <a:t>Average of two minutes from log on to search result</a:t>
            </a:r>
          </a:p>
          <a:p>
            <a:pPr marL="109728" indent="0">
              <a:buNone/>
            </a:pPr>
            <a:endParaRPr lang="en-US" b="0" dirty="0" smtClean="0"/>
          </a:p>
          <a:p>
            <a:r>
              <a:rPr lang="en-US" b="0" dirty="0" smtClean="0"/>
              <a:t>View results on PMP website</a:t>
            </a: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14</a:t>
            </a:fld>
            <a:endParaRPr lang="en-US" dirty="0"/>
          </a:p>
        </p:txBody>
      </p:sp>
    </p:spTree>
    <p:extLst>
      <p:ext uri="{BB962C8B-B14F-4D97-AF65-F5344CB8AC3E}">
        <p14:creationId xmlns:p14="http://schemas.microsoft.com/office/powerpoint/2010/main" val="6295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Automated</a:t>
            </a:r>
            <a:r>
              <a:rPr lang="en-US" b="1" baseline="0" dirty="0" smtClean="0"/>
              <a:t> Connection Utilization </a:t>
            </a:r>
            <a:endParaRPr lang="en-US" b="1" dirty="0" smtClean="0"/>
          </a:p>
          <a:p>
            <a:endParaRPr lang="en-US" b="0" dirty="0" smtClean="0"/>
          </a:p>
          <a:p>
            <a:r>
              <a:rPr lang="en-US" b="0" dirty="0" smtClean="0"/>
              <a:t>User opens HER</a:t>
            </a:r>
          </a:p>
          <a:p>
            <a:pPr marL="109728" indent="0">
              <a:buNone/>
            </a:pPr>
            <a:endParaRPr lang="en-US" b="0" dirty="0" smtClean="0"/>
          </a:p>
          <a:p>
            <a:r>
              <a:rPr lang="en-US" b="0" dirty="0" smtClean="0"/>
              <a:t>PMP results in 1-2 seconds</a:t>
            </a:r>
          </a:p>
          <a:p>
            <a:pPr marL="109728" indent="0">
              <a:buNone/>
            </a:pPr>
            <a:endParaRPr lang="en-US" b="0" dirty="0" smtClean="0"/>
          </a:p>
          <a:p>
            <a:r>
              <a:rPr lang="en-US" b="0" dirty="0" smtClean="0"/>
              <a:t>View results on pdf inside HER</a:t>
            </a:r>
          </a:p>
          <a:p>
            <a:pPr marL="109728" indent="0">
              <a:buNone/>
            </a:pPr>
            <a:endParaRPr lang="en-US" b="0" dirty="0" smtClean="0"/>
          </a:p>
          <a:p>
            <a:r>
              <a:rPr lang="en-US" b="0" dirty="0" smtClean="0"/>
              <a:t>Integration into E.D., ambulatory services and EMT’s</a:t>
            </a: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15</a:t>
            </a:fld>
            <a:endParaRPr lang="en-US" dirty="0"/>
          </a:p>
        </p:txBody>
      </p:sp>
    </p:spTree>
    <p:extLst>
      <p:ext uri="{BB962C8B-B14F-4D97-AF65-F5344CB8AC3E}">
        <p14:creationId xmlns:p14="http://schemas.microsoft.com/office/powerpoint/2010/main" val="50562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16</a:t>
            </a:fld>
            <a:endParaRPr lang="en-US" dirty="0"/>
          </a:p>
        </p:txBody>
      </p:sp>
    </p:spTree>
    <p:extLst>
      <p:ext uri="{BB962C8B-B14F-4D97-AF65-F5344CB8AC3E}">
        <p14:creationId xmlns:p14="http://schemas.microsoft.com/office/powerpoint/2010/main" val="123072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955E0-6285-4337-A8FA-FA204FD357F2}" type="slidenum">
              <a:rPr lang="en-US" smtClean="0"/>
              <a:t>17</a:t>
            </a:fld>
            <a:endParaRPr lang="en-US" dirty="0"/>
          </a:p>
        </p:txBody>
      </p:sp>
    </p:spTree>
    <p:extLst>
      <p:ext uri="{BB962C8B-B14F-4D97-AF65-F5344CB8AC3E}">
        <p14:creationId xmlns:p14="http://schemas.microsoft.com/office/powerpoint/2010/main" val="3254774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955E0-6285-4337-A8FA-FA204FD357F2}" type="slidenum">
              <a:rPr lang="en-US" smtClean="0"/>
              <a:t>18</a:t>
            </a:fld>
            <a:endParaRPr lang="en-US" dirty="0"/>
          </a:p>
        </p:txBody>
      </p:sp>
    </p:spTree>
    <p:extLst>
      <p:ext uri="{BB962C8B-B14F-4D97-AF65-F5344CB8AC3E}">
        <p14:creationId xmlns:p14="http://schemas.microsoft.com/office/powerpoint/2010/main" val="105070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Website currently houses 1 year of data</a:t>
            </a:r>
          </a:p>
          <a:p>
            <a:endParaRPr lang="en-US" sz="1200" b="0" dirty="0" smtClean="0"/>
          </a:p>
          <a:p>
            <a:r>
              <a:rPr lang="en-US" sz="1200" b="0" dirty="0" smtClean="0"/>
              <a:t>Law Enforcement is allowed 2 years of data without Subpoena (all data if Subpoena is presented)</a:t>
            </a:r>
          </a:p>
          <a:p>
            <a:endParaRPr lang="en-US" dirty="0"/>
          </a:p>
        </p:txBody>
      </p:sp>
      <p:sp>
        <p:nvSpPr>
          <p:cNvPr id="4" name="Slide Number Placeholder 3"/>
          <p:cNvSpPr>
            <a:spLocks noGrp="1"/>
          </p:cNvSpPr>
          <p:nvPr>
            <p:ph type="sldNum" sz="quarter" idx="10"/>
          </p:nvPr>
        </p:nvSpPr>
        <p:spPr/>
        <p:txBody>
          <a:bodyPr/>
          <a:lstStyle/>
          <a:p>
            <a:fld id="{D91D1ABE-031F-4CFD-A31F-EE19FD12963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1962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plan to provide you all with a brief</a:t>
            </a:r>
            <a:r>
              <a:rPr lang="en-US" baseline="0" dirty="0" smtClean="0"/>
              <a:t> over view of the program, update you on some of our current initiatives, touch very briefly on the law enforcement request process, and provide you with an update on some current legislation that may directly impact physicians.  </a:t>
            </a:r>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2</a:t>
            </a:fld>
            <a:endParaRPr lang="en-US" dirty="0"/>
          </a:p>
        </p:txBody>
      </p:sp>
    </p:spTree>
    <p:extLst>
      <p:ext uri="{BB962C8B-B14F-4D97-AF65-F5344CB8AC3E}">
        <p14:creationId xmlns:p14="http://schemas.microsoft.com/office/powerpoint/2010/main" val="2498071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Opioid Prevention and Intervention Task Force </a:t>
            </a:r>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22</a:t>
            </a:fld>
            <a:endParaRPr lang="en-US" dirty="0"/>
          </a:p>
        </p:txBody>
      </p:sp>
    </p:spTree>
    <p:extLst>
      <p:ext uri="{BB962C8B-B14F-4D97-AF65-F5344CB8AC3E}">
        <p14:creationId xmlns:p14="http://schemas.microsoft.com/office/powerpoint/2010/main" val="109594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The Plan focuses on efforts that fall into three pillars, six main priorities and nine evidence-based strategies. Briefly, these include: </a:t>
            </a:r>
            <a:endParaRPr lang="en-US" sz="1800" b="1" i="0" u="none" strike="noStrike" kern="1200" baseline="0" dirty="0" smtClean="0">
              <a:solidFill>
                <a:schemeClr val="tx1"/>
              </a:solidFill>
              <a:latin typeface="+mn-lt"/>
              <a:ea typeface="+mn-ea"/>
              <a:cs typeface="+mn-cs"/>
            </a:endParaRPr>
          </a:p>
          <a:p>
            <a:r>
              <a:rPr lang="en-US" sz="1800" b="1" i="0" u="none" strike="noStrike" kern="1200" baseline="0" dirty="0" smtClean="0">
                <a:solidFill>
                  <a:schemeClr val="tx1"/>
                </a:solidFill>
                <a:latin typeface="+mn-lt"/>
                <a:ea typeface="+mn-ea"/>
                <a:cs typeface="+mn-cs"/>
              </a:rPr>
              <a:t>	</a:t>
            </a:r>
            <a:r>
              <a:rPr lang="en-US" sz="2800" b="1" i="0" u="none" strike="noStrike" kern="1200" baseline="0" dirty="0" smtClean="0">
                <a:solidFill>
                  <a:schemeClr val="tx1"/>
                </a:solidFill>
                <a:latin typeface="+mn-lt"/>
                <a:ea typeface="+mn-ea"/>
                <a:cs typeface="+mn-cs"/>
              </a:rPr>
              <a:t>PREVENTION</a:t>
            </a:r>
            <a:r>
              <a:rPr lang="en-US" sz="1800" b="1" i="0" u="none" strike="noStrike" kern="1200" baseline="0" dirty="0" smtClean="0">
                <a:solidFill>
                  <a:schemeClr val="tx1"/>
                </a:solidFill>
                <a:latin typeface="+mn-lt"/>
                <a:ea typeface="+mn-ea"/>
                <a:cs typeface="+mn-cs"/>
              </a:rPr>
              <a:t> – </a:t>
            </a:r>
            <a:r>
              <a:rPr lang="en-US" sz="1200" b="1" i="0" u="none" strike="noStrike" kern="1200" baseline="0" dirty="0" smtClean="0">
                <a:solidFill>
                  <a:schemeClr val="tx1"/>
                </a:solidFill>
                <a:latin typeface="+mn-lt"/>
                <a:ea typeface="+mn-ea"/>
                <a:cs typeface="+mn-cs"/>
              </a:rPr>
              <a:t>preventing the further spread of the opioid crisis through safer prescribing and dispensing (i.e., increase PMP use, reduce high-risk prescribing via provider education and guidelines), </a:t>
            </a:r>
            <a:r>
              <a:rPr lang="en-US" sz="1200" b="0" i="0" u="none" strike="noStrike" kern="1200" baseline="0" dirty="0" smtClean="0">
                <a:solidFill>
                  <a:schemeClr val="tx1"/>
                </a:solidFill>
                <a:latin typeface="+mn-lt"/>
                <a:ea typeface="+mn-ea"/>
                <a:cs typeface="+mn-cs"/>
              </a:rPr>
              <a:t>education and stigma reduction, and monitoring and communication;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 Treatment and Recovery </a:t>
            </a:r>
            <a:r>
              <a:rPr lang="en-US" sz="1200" b="0" i="0" u="none" strike="noStrike" kern="1200" baseline="0" dirty="0" smtClean="0">
                <a:solidFill>
                  <a:schemeClr val="tx1"/>
                </a:solidFill>
                <a:latin typeface="+mn-lt"/>
                <a:ea typeface="+mn-ea"/>
                <a:cs typeface="+mn-cs"/>
              </a:rPr>
              <a:t>– providing evidence-based treatment and recovery services to Illinois residents with opioid use disorder (OUD) by increasing access to care (i.e., medication-assisted treatment and recovery support services) and supporting justice-involved populations by increasing deflection and diversion programs statewide;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Rescue – </a:t>
            </a:r>
            <a:r>
              <a:rPr lang="en-US" sz="1200" b="0" i="0" u="none" strike="noStrike" kern="1200" baseline="0" dirty="0" smtClean="0">
                <a:solidFill>
                  <a:schemeClr val="tx1"/>
                </a:solidFill>
                <a:latin typeface="+mn-lt"/>
                <a:ea typeface="+mn-ea"/>
                <a:cs typeface="+mn-cs"/>
              </a:rPr>
              <a:t>averting overdose deaths by increasing the number of first responders and community members who are trained and have access to naloxone, and decrease the number of overdose deaths after an at-risk individual’s immediate release from a correctional or other institutional facility.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23</a:t>
            </a:fld>
            <a:endParaRPr lang="en-US" dirty="0"/>
          </a:p>
        </p:txBody>
      </p:sp>
    </p:spTree>
    <p:extLst>
      <p:ext uri="{BB962C8B-B14F-4D97-AF65-F5344CB8AC3E}">
        <p14:creationId xmlns:p14="http://schemas.microsoft.com/office/powerpoint/2010/main" val="2573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Task Force is charged with establishing the following policies and programs within the next 90 days: </a:t>
            </a:r>
            <a:endParaRPr lang="en-US" dirty="0" smtClean="0"/>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24</a:t>
            </a:fld>
            <a:endParaRPr lang="en-US" dirty="0"/>
          </a:p>
        </p:txBody>
      </p:sp>
    </p:spTree>
    <p:extLst>
      <p:ext uri="{BB962C8B-B14F-4D97-AF65-F5344CB8AC3E}">
        <p14:creationId xmlns:p14="http://schemas.microsoft.com/office/powerpoint/2010/main" val="2720964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Prescribing Practices Subcommittee focuses on implementing safer prescribing and dispensing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PMP integration in EHRs is a high priority, but there are policy issues and barriers in mandating integration. Additionally, there is a need to integrate the PMP with EHRs beyond hospital systems. Incentives to use the PMP— such as tying it to CMEs and licensing—also are needed.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25</a:t>
            </a:fld>
            <a:endParaRPr lang="en-US" dirty="0"/>
          </a:p>
        </p:txBody>
      </p:sp>
    </p:spTree>
    <p:extLst>
      <p:ext uri="{BB962C8B-B14F-4D97-AF65-F5344CB8AC3E}">
        <p14:creationId xmlns:p14="http://schemas.microsoft.com/office/powerpoint/2010/main" val="3592633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marR="0" lvl="0" indent="0" algn="l" defTabSz="914400" rtl="0" eaLnBrk="1" fontAlgn="auto" latinLnBrk="0" hangingPunct="1">
              <a:lnSpc>
                <a:spcPct val="100000"/>
              </a:lnSpc>
              <a:spcBef>
                <a:spcPts val="300"/>
              </a:spcBef>
              <a:spcAft>
                <a:spcPts val="0"/>
              </a:spcAft>
              <a:buClr>
                <a:srgbClr val="9166A2"/>
              </a:buClr>
              <a:buSzTx/>
              <a:buFont typeface="Georgia"/>
              <a:buNone/>
              <a:tabLst/>
              <a:defRPr/>
            </a:pPr>
            <a:r>
              <a:rPr kumimoji="0" lang="en-US" sz="2800" b="0" i="0" u="none" strike="noStrike" kern="1200" cap="none" spc="0" normalizeH="0" baseline="0" noProof="0" dirty="0" smtClean="0">
                <a:ln>
                  <a:noFill/>
                </a:ln>
                <a:solidFill>
                  <a:prstClr val="black"/>
                </a:solidFill>
                <a:effectLst/>
                <a:uLnTx/>
                <a:uFillTx/>
                <a:latin typeface="Trebuchet MS"/>
                <a:ea typeface="+mn-ea"/>
                <a:cs typeface="+mn-cs"/>
              </a:rPr>
              <a:t>Recently there was an AMENDMENT TO SENATE </a:t>
            </a:r>
            <a:r>
              <a:rPr kumimoji="0" lang="en-US" sz="2800" b="0" i="0" u="none" strike="noStrike" kern="1200" cap="none" spc="0" normalizeH="0" baseline="0" noProof="0" smtClean="0">
                <a:ln>
                  <a:noFill/>
                </a:ln>
                <a:solidFill>
                  <a:prstClr val="black"/>
                </a:solidFill>
                <a:effectLst/>
                <a:uLnTx/>
                <a:uFillTx/>
                <a:latin typeface="Trebuchet MS"/>
                <a:ea typeface="+mn-ea"/>
                <a:cs typeface="+mn-cs"/>
              </a:rPr>
              <a:t>BILL 0772</a:t>
            </a:r>
            <a:endParaRPr kumimoji="0" lang="en-US" sz="2800" b="0" i="0" u="none" strike="noStrike" kern="1200" cap="none" spc="0" normalizeH="0" baseline="0" noProof="0" dirty="0" smtClean="0">
              <a:ln>
                <a:noFill/>
              </a:ln>
              <a:solidFill>
                <a:prstClr val="black"/>
              </a:solidFill>
              <a:effectLst/>
              <a:uLnTx/>
              <a:uFillTx/>
              <a:latin typeface="Trebuchet MS"/>
              <a:ea typeface="+mn-ea"/>
              <a:cs typeface="+mn-cs"/>
            </a:endParaRPr>
          </a:p>
          <a:p>
            <a:pPr marL="658368" marR="0" lvl="1" indent="-246888" algn="l" defTabSz="914400" rtl="0" eaLnBrk="1" fontAlgn="auto" latinLnBrk="0" hangingPunct="1">
              <a:lnSpc>
                <a:spcPct val="100000"/>
              </a:lnSpc>
              <a:spcBef>
                <a:spcPts val="300"/>
              </a:spcBef>
              <a:spcAft>
                <a:spcPts val="0"/>
              </a:spcAft>
              <a:buClr>
                <a:srgbClr val="9166A2"/>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rgbClr val="DEDEDE">
                    <a:lumMod val="50000"/>
                  </a:srgbClr>
                </a:solidFill>
                <a:effectLst/>
                <a:uLnTx/>
                <a:uFillTx/>
                <a:latin typeface="Trebuchet MS"/>
                <a:ea typeface="+mn-ea"/>
                <a:cs typeface="+mn-cs"/>
              </a:rPr>
              <a:t>If passed this bill will mandate that all prescribers of controlled substances (those with a controlled substance license)  to attempt to check the PMP prior to prescribing any controlled substance.</a:t>
            </a:r>
          </a:p>
          <a:p>
            <a:pPr marL="923544" marR="0" lvl="2" indent="-219456" algn="l" defTabSz="914400" rtl="0" eaLnBrk="1" fontAlgn="auto" latinLnBrk="0" hangingPunct="1">
              <a:lnSpc>
                <a:spcPct val="100000"/>
              </a:lnSpc>
              <a:spcBef>
                <a:spcPts val="300"/>
              </a:spcBef>
              <a:spcAft>
                <a:spcPts val="0"/>
              </a:spcAft>
              <a:buClr>
                <a:srgbClr val="9166A2"/>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DEDEDE">
                    <a:lumMod val="50000"/>
                  </a:srgbClr>
                </a:solidFill>
                <a:effectLst/>
                <a:uLnTx/>
                <a:uFillTx/>
                <a:latin typeface="Trebuchet MS"/>
                <a:ea typeface="+mn-ea"/>
                <a:cs typeface="+mn-cs"/>
              </a:rPr>
              <a:t>Excludes prescriptions for oncology, palliative care, and 7-day or less supply provided by hospital emergency  department when treating acute, traumatic medical condition  </a:t>
            </a:r>
          </a:p>
          <a:p>
            <a:pPr marL="923544" marR="0" lvl="2" indent="-219456" algn="l" defTabSz="914400" rtl="0" eaLnBrk="1" fontAlgn="auto" latinLnBrk="0" hangingPunct="1">
              <a:lnSpc>
                <a:spcPct val="100000"/>
              </a:lnSpc>
              <a:spcBef>
                <a:spcPts val="300"/>
              </a:spcBef>
              <a:spcAft>
                <a:spcPts val="0"/>
              </a:spcAft>
              <a:buClr>
                <a:srgbClr val="9166A2"/>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DEDEDE">
                    <a:lumMod val="50000"/>
                  </a:srgbClr>
                </a:solidFill>
                <a:effectLst/>
                <a:uLnTx/>
                <a:uFillTx/>
                <a:latin typeface="Trebuchet MS"/>
                <a:ea typeface="+mn-ea"/>
                <a:cs typeface="+mn-cs"/>
              </a:rPr>
              <a:t>Attempts should be documented in the patients medical record </a:t>
            </a: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26</a:t>
            </a:fld>
            <a:endParaRPr lang="en-US" dirty="0"/>
          </a:p>
        </p:txBody>
      </p:sp>
    </p:spTree>
    <p:extLst>
      <p:ext uri="{BB962C8B-B14F-4D97-AF65-F5344CB8AC3E}">
        <p14:creationId xmlns:p14="http://schemas.microsoft.com/office/powerpoint/2010/main" val="396456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rates of PDMP participation have increased in these states, measures of multiple provider episodes (MPEs, an</a:t>
            </a:r>
          </a:p>
          <a:p>
            <a:r>
              <a:rPr lang="en-US" sz="1200" b="0" i="0" u="none" strike="noStrike" kern="1200" baseline="0" dirty="0" smtClean="0">
                <a:solidFill>
                  <a:schemeClr val="tx1"/>
                </a:solidFill>
                <a:latin typeface="+mn-lt"/>
                <a:ea typeface="+mn-ea"/>
                <a:cs typeface="+mn-cs"/>
              </a:rPr>
              <a:t>indicator of possible inappropriate use of controlled substances) and prescribing of certain drugs have</a:t>
            </a:r>
          </a:p>
          <a:p>
            <a:r>
              <a:rPr lang="en-US" sz="1200" b="0" i="0" u="none" strike="noStrike" kern="1200" baseline="0" dirty="0" smtClean="0">
                <a:solidFill>
                  <a:schemeClr val="tx1"/>
                </a:solidFill>
                <a:latin typeface="+mn-lt"/>
                <a:ea typeface="+mn-ea"/>
                <a:cs typeface="+mn-cs"/>
              </a:rPr>
              <a:t>declined. This suggests that PDMP utilization helps to promote medically warranted prescribing and</a:t>
            </a:r>
          </a:p>
          <a:p>
            <a:r>
              <a:rPr lang="en-US" sz="1200" b="0" i="0" u="none" strike="noStrike" kern="1200" baseline="0" dirty="0" smtClean="0">
                <a:solidFill>
                  <a:schemeClr val="tx1"/>
                </a:solidFill>
                <a:latin typeface="+mn-lt"/>
                <a:ea typeface="+mn-ea"/>
                <a:cs typeface="+mn-cs"/>
              </a:rPr>
              <a:t>dispensing, and can assist in detecting possible controlled substance misuse and diversion.</a:t>
            </a:r>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7397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Practitioners working to prevent and/or reduce prescription drug misuse and opioid overdose can use PDMP data in a variety of ways: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Helps identify and/or refine priorities. </a:t>
            </a:r>
            <a:r>
              <a:rPr lang="en-US" sz="1200" b="0" i="0" u="none" strike="noStrike" kern="1200" baseline="0" dirty="0" smtClean="0">
                <a:solidFill>
                  <a:schemeClr val="tx1"/>
                </a:solidFill>
                <a:latin typeface="+mn-lt"/>
                <a:ea typeface="+mn-ea"/>
                <a:cs typeface="+mn-cs"/>
              </a:rPr>
              <a:t>PMP data can offer a compelling, real-time snapshot of opioid prescribing rates in a state, region, or community. For example, PDMP data may reveal that hydrocodone and oxycodone are the most commonly prescribed opioids as compared to others. Prevention practitioners can use these data to refine their priorities and engage appropriate stakeholders in prevention efforts. </a:t>
            </a:r>
          </a:p>
          <a:p>
            <a:r>
              <a:rPr lang="en-US" sz="1200" b="1" i="0" u="none" strike="noStrike" kern="1200" baseline="0" dirty="0" smtClean="0">
                <a:solidFill>
                  <a:schemeClr val="tx1"/>
                </a:solidFill>
                <a:latin typeface="+mn-lt"/>
                <a:ea typeface="+mn-ea"/>
                <a:cs typeface="+mn-cs"/>
              </a:rPr>
              <a:t>Helps target prevention efforts. </a:t>
            </a:r>
            <a:r>
              <a:rPr lang="en-US" sz="1200" b="0" i="0" u="none" strike="noStrike" kern="1200" baseline="0" dirty="0" smtClean="0">
                <a:solidFill>
                  <a:schemeClr val="tx1"/>
                </a:solidFill>
                <a:latin typeface="+mn-lt"/>
                <a:ea typeface="+mn-ea"/>
                <a:cs typeface="+mn-cs"/>
              </a:rPr>
              <a:t>For example, prevention practitioners can use PDMP data to pin-point the geographic location of patients that are at risk for opioid misuse (e.g., those that are prescribed excessive quantities and/or are engaged in doctor/pharmacy shopping). By identifying “hot spots,” they can anticipate where they are likely to see higher rates of opioid-related hospitalizations or overdose deaths and direct resources accordingly. </a:t>
            </a:r>
          </a:p>
          <a:p>
            <a:r>
              <a:rPr lang="en-US" sz="1200" b="1" i="0" u="none" strike="noStrike" kern="1200" baseline="0" dirty="0" smtClean="0">
                <a:solidFill>
                  <a:schemeClr val="tx1"/>
                </a:solidFill>
                <a:latin typeface="+mn-lt"/>
                <a:ea typeface="+mn-ea"/>
                <a:cs typeface="+mn-cs"/>
              </a:rPr>
              <a:t>May change prescriber behavior. </a:t>
            </a:r>
            <a:r>
              <a:rPr lang="en-US" sz="1200" b="0" i="0" u="none" strike="noStrike" kern="1200" baseline="0" dirty="0" smtClean="0">
                <a:solidFill>
                  <a:schemeClr val="tx1"/>
                </a:solidFill>
                <a:latin typeface="+mn-lt"/>
                <a:ea typeface="+mn-ea"/>
                <a:cs typeface="+mn-cs"/>
              </a:rPr>
              <a:t>For example, a growing number of states have begun sharing PDMP data using prescriber “report cards,” which compare practitioners’ prescribing practices to their peers in the same specialty. These reports can alert prescribers about at-risk patients and prompt them to take necessary steps to prevent opioid misuse. </a:t>
            </a:r>
          </a:p>
          <a:p>
            <a:r>
              <a:rPr lang="en-US" sz="1200" b="1" i="0" u="none" strike="noStrike" kern="1200" baseline="0" dirty="0" smtClean="0">
                <a:solidFill>
                  <a:schemeClr val="tx1"/>
                </a:solidFill>
                <a:latin typeface="+mn-lt"/>
                <a:ea typeface="+mn-ea"/>
                <a:cs typeface="+mn-cs"/>
              </a:rPr>
              <a:t>May help us monitor progress and track emerging trends. </a:t>
            </a:r>
            <a:r>
              <a:rPr lang="en-US" sz="1200" b="0" i="0" u="none" strike="noStrike" kern="1200" baseline="0" dirty="0" smtClean="0">
                <a:solidFill>
                  <a:schemeClr val="tx1"/>
                </a:solidFill>
                <a:latin typeface="+mn-lt"/>
                <a:ea typeface="+mn-ea"/>
                <a:cs typeface="+mn-cs"/>
              </a:rPr>
              <a:t>Reviewing PMP data periodically can tell prescribers, pharmacies, and prevention practitioners about new controlled substances about which they need to be cognizant (e.g., if rates of use are increasing). </a:t>
            </a: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28</a:t>
            </a:fld>
            <a:endParaRPr lang="en-US" dirty="0"/>
          </a:p>
        </p:txBody>
      </p:sp>
    </p:spTree>
    <p:extLst>
      <p:ext uri="{BB962C8B-B14F-4D97-AF65-F5344CB8AC3E}">
        <p14:creationId xmlns:p14="http://schemas.microsoft.com/office/powerpoint/2010/main" val="3361666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29</a:t>
            </a:fld>
            <a:endParaRPr lang="en-US" dirty="0"/>
          </a:p>
        </p:txBody>
      </p:sp>
    </p:spTree>
    <p:extLst>
      <p:ext uri="{BB962C8B-B14F-4D97-AF65-F5344CB8AC3E}">
        <p14:creationId xmlns:p14="http://schemas.microsoft.com/office/powerpoint/2010/main" val="202631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Illinois Prescription Monitoring Program was authorized by the Illinois controlled substance act as </a:t>
            </a:r>
            <a:r>
              <a:rPr lang="en-US" sz="1200" b="1" u="sng" kern="1200" dirty="0" smtClean="0">
                <a:solidFill>
                  <a:schemeClr val="tx1"/>
                </a:solidFill>
                <a:effectLst/>
                <a:latin typeface="+mn-lt"/>
                <a:ea typeface="+mn-ea"/>
                <a:cs typeface="+mn-cs"/>
              </a:rPr>
              <a:t>state-run electronic database</a:t>
            </a:r>
            <a:r>
              <a:rPr lang="en-US" sz="1200" kern="1200" dirty="0" smtClean="0">
                <a:solidFill>
                  <a:schemeClr val="tx1"/>
                </a:solidFill>
                <a:effectLst/>
                <a:latin typeface="+mn-lt"/>
                <a:ea typeface="+mn-ea"/>
                <a:cs typeface="+mn-cs"/>
              </a:rPr>
              <a:t> used to track the prescribing and dispensing of </a:t>
            </a:r>
            <a:r>
              <a:rPr lang="en-US" sz="1200" b="1" kern="1200" dirty="0" smtClean="0">
                <a:solidFill>
                  <a:schemeClr val="tx1"/>
                </a:solidFill>
                <a:effectLst/>
                <a:latin typeface="+mn-lt"/>
                <a:ea typeface="+mn-ea"/>
                <a:cs typeface="+mn-cs"/>
              </a:rPr>
              <a:t>controlled substance prescription</a:t>
            </a:r>
            <a:r>
              <a:rPr lang="en-US" sz="1200" kern="1200" dirty="0" smtClean="0">
                <a:solidFill>
                  <a:schemeClr val="tx1"/>
                </a:solidFill>
                <a:effectLst/>
                <a:latin typeface="+mn-lt"/>
                <a:ea typeface="+mn-ea"/>
                <a:cs typeface="+mn-cs"/>
              </a:rPr>
              <a:t> drugs to patients.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Pharmacies report controlled substance prescription information to the PMP on a daily basis to help monitor for suspected abuse or diversion and this information provides a prescribers and dispensers information regarding a patient’s </a:t>
            </a:r>
            <a:r>
              <a:rPr lang="en-US" sz="1200" b="1" kern="1200" dirty="0" smtClean="0">
                <a:solidFill>
                  <a:schemeClr val="tx1"/>
                </a:solidFill>
                <a:effectLst/>
                <a:latin typeface="+mn-lt"/>
                <a:ea typeface="+mn-ea"/>
                <a:cs typeface="+mn-cs"/>
              </a:rPr>
              <a:t>controlled substance prescription history</a:t>
            </a:r>
            <a:r>
              <a:rPr lang="en-US" sz="1200" kern="1200" dirty="0" smtClean="0">
                <a:solidFill>
                  <a:schemeClr val="tx1"/>
                </a:solidFill>
                <a:effectLst/>
                <a:latin typeface="+mn-lt"/>
                <a:ea typeface="+mn-ea"/>
                <a:cs typeface="+mn-cs"/>
              </a:rPr>
              <a:t>. This information can help prescribers and dispensers evaluate patients and possibly identify patients at high-risk who would benefit from early interventions.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proper utilization we know that we will need additional tools to increase awareness and education about the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CDC considers PMP’s one of the most promising state-level interventions to improve opioid prescribing.  And the CDC also recognizes Illinois as one of the premier PMP’s and they want to use Illinois as a model for the implementation of other state PMP’s.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3</a:t>
            </a:fld>
            <a:endParaRPr lang="en-US" dirty="0"/>
          </a:p>
        </p:txBody>
      </p:sp>
    </p:spTree>
    <p:extLst>
      <p:ext uri="{BB962C8B-B14F-4D97-AF65-F5344CB8AC3E}">
        <p14:creationId xmlns:p14="http://schemas.microsoft.com/office/powerpoint/2010/main" val="122130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PMP website allows Prescribers</a:t>
            </a:r>
            <a:r>
              <a:rPr lang="en-US" baseline="0" dirty="0"/>
              <a:t> and Dispensers the ability to view a rolling 12 month view of a patients controlled substance history. Utilizing the patients first name, last name, and date of birth, users can view Drug information, Pharmacy Information, </a:t>
            </a:r>
            <a:r>
              <a:rPr lang="en-US" baseline="0" dirty="0" smtClean="0"/>
              <a:t>method of payment, as </a:t>
            </a:r>
            <a:r>
              <a:rPr lang="en-US" baseline="0" dirty="0"/>
              <a:t>well as the Prescriber </a:t>
            </a:r>
            <a:r>
              <a:rPr lang="en-US" baseline="0" dirty="0" smtClean="0"/>
              <a:t>information. </a:t>
            </a:r>
            <a:r>
              <a:rPr lang="en-US" baseline="0" dirty="0"/>
              <a:t>Additionally, a </a:t>
            </a:r>
            <a:r>
              <a:rPr lang="en-US" baseline="0" dirty="0" smtClean="0"/>
              <a:t>prescriber can </a:t>
            </a:r>
            <a:r>
              <a:rPr lang="en-US" baseline="0" dirty="0"/>
              <a:t>click on the My Prescriptions link to view prescriptions that have been attributed to their DEA#.  This can greatly assist users if they suspect that drug diversion is happening. </a:t>
            </a:r>
            <a:endParaRPr lang="en-US" dirty="0"/>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4</a:t>
            </a:fld>
            <a:endParaRPr lang="en-US" dirty="0"/>
          </a:p>
        </p:txBody>
      </p:sp>
    </p:spTree>
    <p:extLst>
      <p:ext uri="{BB962C8B-B14F-4D97-AF65-F5344CB8AC3E}">
        <p14:creationId xmlns:p14="http://schemas.microsoft.com/office/powerpoint/2010/main" val="223679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the PMP received a grant from</a:t>
            </a:r>
            <a:r>
              <a:rPr lang="en-US" baseline="0" dirty="0" smtClean="0"/>
              <a:t> the Centers of Disease Control to focus on certain initiatives to curb the prescription drug abuse epidemic.  These strategies are as follow.  The idea is to come up with a multi-pronged approach to inform the doctor of proper prescribing guidelines,  identify patient, prescriber, and dispenser characteristics that could be viewed as “high risk” so that we know where to focus our intervention efforts. </a:t>
            </a:r>
          </a:p>
          <a:p>
            <a:endParaRPr lang="en-US" baseline="0" dirty="0" smtClean="0"/>
          </a:p>
          <a:p>
            <a:r>
              <a:rPr lang="en-US" baseline="0" dirty="0" smtClean="0"/>
              <a:t>Finally make the PMP easier for Prescribers and dispensers to utilize in their workflow by incorporating into EHR systems across the state. </a:t>
            </a:r>
          </a:p>
        </p:txBody>
      </p:sp>
      <p:sp>
        <p:nvSpPr>
          <p:cNvPr id="4" name="Slide Number Placeholder 3"/>
          <p:cNvSpPr>
            <a:spLocks noGrp="1"/>
          </p:cNvSpPr>
          <p:nvPr>
            <p:ph type="sldNum" sz="quarter" idx="10"/>
          </p:nvPr>
        </p:nvSpPr>
        <p:spPr/>
        <p:txBody>
          <a:bodyPr/>
          <a:lstStyle/>
          <a:p>
            <a:fld id="{D20955E0-6285-4337-A8FA-FA204FD357F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7873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charset="0"/>
              <a:buChar char="•"/>
            </a:pPr>
            <a:r>
              <a:rPr lang="en-US" sz="1100" dirty="0" smtClean="0">
                <a:solidFill>
                  <a:schemeClr val="tx1"/>
                </a:solidFill>
                <a:latin typeface="Times New Roman" pitchFamily="18" charset="0"/>
                <a:cs typeface="Times New Roman" pitchFamily="18" charset="0"/>
              </a:rPr>
              <a:t>2015 Controlled</a:t>
            </a:r>
            <a:r>
              <a:rPr lang="en-US" sz="1100" baseline="0" dirty="0" smtClean="0">
                <a:solidFill>
                  <a:schemeClr val="tx1"/>
                </a:solidFill>
                <a:latin typeface="Times New Roman" pitchFamily="18" charset="0"/>
                <a:cs typeface="Times New Roman" pitchFamily="18" charset="0"/>
              </a:rPr>
              <a:t> substance Act section 320</a:t>
            </a:r>
            <a:endParaRPr lang="en-US" sz="1100" dirty="0" smtClean="0">
              <a:solidFill>
                <a:schemeClr val="tx1"/>
              </a:solidFill>
              <a:latin typeface="Times New Roman" pitchFamily="18" charset="0"/>
              <a:cs typeface="Times New Roman" pitchFamily="18" charset="0"/>
            </a:endParaRPr>
          </a:p>
          <a:p>
            <a:pPr algn="l">
              <a:buFont typeface="Arial" charset="0"/>
              <a:buChar char="•"/>
            </a:pPr>
            <a:endParaRPr lang="en-US" sz="1100" dirty="0" smtClean="0">
              <a:solidFill>
                <a:schemeClr val="tx1"/>
              </a:solidFill>
              <a:latin typeface="Times New Roman" pitchFamily="18" charset="0"/>
              <a:cs typeface="Times New Roman" pitchFamily="18" charset="0"/>
            </a:endParaRPr>
          </a:p>
          <a:p>
            <a:pPr algn="l">
              <a:buFont typeface="Arial" charset="0"/>
              <a:buChar char="•"/>
            </a:pPr>
            <a:r>
              <a:rPr lang="en-US" sz="11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The advisory committee shall be composed of prescribers and dispensers as follows:</a:t>
            </a:r>
          </a:p>
          <a:p>
            <a:pPr marL="342900" indent="-342900" algn="l">
              <a:buFontTx/>
              <a:buChar char="-"/>
            </a:pPr>
            <a:r>
              <a:rPr lang="en-US" sz="1200" dirty="0" smtClean="0">
                <a:solidFill>
                  <a:schemeClr val="tx1"/>
                </a:solidFill>
                <a:latin typeface="Times New Roman" pitchFamily="18" charset="0"/>
                <a:cs typeface="Times New Roman" pitchFamily="18" charset="0"/>
              </a:rPr>
              <a:t>4 physicians</a:t>
            </a:r>
          </a:p>
          <a:p>
            <a:pPr marL="342900" indent="-342900" algn="l">
              <a:buFontTx/>
              <a:buChar char="-"/>
            </a:pPr>
            <a:r>
              <a:rPr lang="en-US" sz="1200" dirty="0" smtClean="0">
                <a:solidFill>
                  <a:schemeClr val="tx1"/>
                </a:solidFill>
                <a:latin typeface="Times New Roman" pitchFamily="18" charset="0"/>
                <a:cs typeface="Times New Roman" pitchFamily="18" charset="0"/>
              </a:rPr>
              <a:t>3 pharmacists</a:t>
            </a:r>
          </a:p>
          <a:p>
            <a:pPr marL="342900" indent="-342900" algn="l">
              <a:buFontTx/>
              <a:buChar char="-"/>
            </a:pPr>
            <a:r>
              <a:rPr lang="en-US" sz="1200" dirty="0" smtClean="0">
                <a:solidFill>
                  <a:schemeClr val="tx1"/>
                </a:solidFill>
                <a:latin typeface="Times New Roman" pitchFamily="18" charset="0"/>
                <a:cs typeface="Times New Roman" pitchFamily="18" charset="0"/>
              </a:rPr>
              <a:t> 1 dentist</a:t>
            </a:r>
          </a:p>
          <a:p>
            <a:pPr marL="342900" indent="-342900" algn="l">
              <a:buFontTx/>
              <a:buChar char="-"/>
            </a:pPr>
            <a:r>
              <a:rPr lang="en-US" sz="1200" dirty="0" smtClean="0">
                <a:solidFill>
                  <a:schemeClr val="tx1"/>
                </a:solidFill>
                <a:latin typeface="Times New Roman" pitchFamily="18" charset="0"/>
                <a:cs typeface="Times New Roman" pitchFamily="18" charset="0"/>
              </a:rPr>
              <a:t> 1 podiatric physician</a:t>
            </a:r>
          </a:p>
          <a:p>
            <a:pPr marL="342900" indent="-342900" algn="l">
              <a:buFontTx/>
              <a:buChar char="-"/>
            </a:pPr>
            <a:r>
              <a:rPr lang="en-US" sz="1200" dirty="0" smtClean="0">
                <a:solidFill>
                  <a:schemeClr val="tx1"/>
                </a:solidFill>
                <a:latin typeface="Times New Roman" pitchFamily="18" charset="0"/>
                <a:cs typeface="Times New Roman" pitchFamily="18" charset="0"/>
              </a:rPr>
              <a:t> 1 optometrist </a:t>
            </a:r>
          </a:p>
          <a:p>
            <a:pPr marL="342900" indent="-342900" algn="l">
              <a:buFontTx/>
              <a:buChar char="-"/>
            </a:pPr>
            <a:r>
              <a:rPr lang="en-US" sz="1200" dirty="0" smtClean="0">
                <a:solidFill>
                  <a:schemeClr val="tx1"/>
                </a:solidFill>
                <a:latin typeface="Times New Roman" pitchFamily="18" charset="0"/>
                <a:cs typeface="Times New Roman" pitchFamily="18" charset="0"/>
              </a:rPr>
              <a:t> 1 advance practice nurse</a:t>
            </a:r>
          </a:p>
          <a:p>
            <a:pPr marL="342900" indent="-342900" algn="l">
              <a:buFontTx/>
              <a:buChar char="-"/>
            </a:pPr>
            <a:r>
              <a:rPr lang="en-US" sz="1200" dirty="0" smtClean="0">
                <a:solidFill>
                  <a:schemeClr val="tx1"/>
                </a:solidFill>
                <a:latin typeface="Times New Roman" pitchFamily="18" charset="0"/>
                <a:cs typeface="Times New Roman" pitchFamily="18" charset="0"/>
              </a:rPr>
              <a:t> 1 physician’s assistant</a:t>
            </a: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6</a:t>
            </a:fld>
            <a:endParaRPr lang="en-US" dirty="0"/>
          </a:p>
        </p:txBody>
      </p:sp>
    </p:spTree>
    <p:extLst>
      <p:ext uri="{BB962C8B-B14F-4D97-AF65-F5344CB8AC3E}">
        <p14:creationId xmlns:p14="http://schemas.microsoft.com/office/powerpoint/2010/main" val="2781771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Times New Roman" pitchFamily="18" charset="0"/>
                <a:cs typeface="Times New Roman" pitchFamily="18" charset="0"/>
              </a:rPr>
              <a:t>5 members of the PMP Advisory Committee (3 physicians</a:t>
            </a:r>
            <a:r>
              <a:rPr lang="en-US" sz="1200" baseline="0" dirty="0" smtClean="0">
                <a:solidFill>
                  <a:schemeClr val="tx1"/>
                </a:solidFill>
                <a:latin typeface="Times New Roman" pitchFamily="18" charset="0"/>
                <a:cs typeface="Times New Roman" pitchFamily="18" charset="0"/>
              </a:rPr>
              <a:t> and 2 pharmacists) </a:t>
            </a:r>
            <a:r>
              <a:rPr lang="en-US" sz="1200" dirty="0" smtClean="0">
                <a:solidFill>
                  <a:schemeClr val="tx1"/>
                </a:solidFill>
                <a:latin typeface="Times New Roman" pitchFamily="18" charset="0"/>
                <a:cs typeface="Times New Roman" pitchFamily="18" charset="0"/>
              </a:rPr>
              <a:t>to serve as member of the peer review subcommittee.</a:t>
            </a:r>
          </a:p>
          <a:p>
            <a:endParaRPr lang="en-US" sz="120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Discussions concerning how to construct an initial correspondence to prescribers from the Peer Review Committee without inflicting the law of unintended outcomes.  </a:t>
            </a: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7</a:t>
            </a:fld>
            <a:endParaRPr lang="en-US" dirty="0"/>
          </a:p>
        </p:txBody>
      </p:sp>
    </p:spTree>
    <p:extLst>
      <p:ext uri="{BB962C8B-B14F-4D97-AF65-F5344CB8AC3E}">
        <p14:creationId xmlns:p14="http://schemas.microsoft.com/office/powerpoint/2010/main" val="422522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Currently, the Peer-Review Committee has been undertaking the development of reports from just the dispensing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lumMod val="50000"/>
                    <a:lumOff val="50000"/>
                  </a:schemeClr>
                </a:solidFill>
              </a:rPr>
              <a:t>The Peer-Review subcommittee has been establishing the process and criteria for review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this gives some information, a substantial portion of the clinical picture is missing for one to make a clear determination of adherence to given guidelines or algorithms. Currently the Peer-Review is building its base data from which individualized unsolicited reports will be generated. </a:t>
            </a:r>
          </a:p>
          <a:p>
            <a:r>
              <a:rPr lang="en-US" sz="1200" kern="1200" dirty="0" smtClean="0">
                <a:solidFill>
                  <a:schemeClr val="tx1"/>
                </a:solidFill>
                <a:effectLst/>
                <a:latin typeface="+mn-lt"/>
                <a:ea typeface="+mn-ea"/>
                <a:cs typeface="+mn-cs"/>
              </a:rPr>
              <a:t>As these practitioners are being reviewed, their prescribing will be evaluated against the top 250 patients seeing multiple prescribers and/or who have been at high MME/day doses along with other central nervous system depressants. </a:t>
            </a:r>
          </a:p>
          <a:p>
            <a:endParaRPr lang="en-US" dirty="0"/>
          </a:p>
        </p:txBody>
      </p:sp>
      <p:sp>
        <p:nvSpPr>
          <p:cNvPr id="4" name="Slide Number Placeholder 3"/>
          <p:cNvSpPr>
            <a:spLocks noGrp="1"/>
          </p:cNvSpPr>
          <p:nvPr>
            <p:ph type="sldNum" sz="quarter" idx="10"/>
          </p:nvPr>
        </p:nvSpPr>
        <p:spPr/>
        <p:txBody>
          <a:bodyPr/>
          <a:lstStyle/>
          <a:p>
            <a:fld id="{D20955E0-6285-4337-A8FA-FA204FD357F2}" type="slidenum">
              <a:rPr lang="en-US" smtClean="0"/>
              <a:t>8</a:t>
            </a:fld>
            <a:endParaRPr lang="en-US" dirty="0"/>
          </a:p>
        </p:txBody>
      </p:sp>
    </p:spTree>
    <p:extLst>
      <p:ext uri="{BB962C8B-B14F-4D97-AF65-F5344CB8AC3E}">
        <p14:creationId xmlns:p14="http://schemas.microsoft.com/office/powerpoint/2010/main" val="357632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these initiatives, goals</a:t>
            </a:r>
            <a:r>
              <a:rPr lang="en-US" baseline="0" dirty="0" smtClean="0"/>
              <a:t> were put into place.  The idea was that while the initiatives are helpful with strategies, what are we going to do with the information.  So, the PMP came up with goals to help follow-through.  For example:  Once we have identified high risk patients and areas, what are we going to do with the data?  The PMP will utilize local health departments to aid in information dissemination to prescribers, dispensers and patients in their areas.  </a:t>
            </a:r>
          </a:p>
        </p:txBody>
      </p:sp>
      <p:sp>
        <p:nvSpPr>
          <p:cNvPr id="4" name="Slide Number Placeholder 3"/>
          <p:cNvSpPr>
            <a:spLocks noGrp="1"/>
          </p:cNvSpPr>
          <p:nvPr>
            <p:ph type="sldNum" sz="quarter" idx="10"/>
          </p:nvPr>
        </p:nvSpPr>
        <p:spPr/>
        <p:txBody>
          <a:bodyPr/>
          <a:lstStyle/>
          <a:p>
            <a:fld id="{D20955E0-6285-4337-A8FA-FA204FD357F2}" type="slidenum">
              <a:rPr lang="en-US" smtClean="0"/>
              <a:t>9</a:t>
            </a:fld>
            <a:endParaRPr lang="en-US" dirty="0"/>
          </a:p>
        </p:txBody>
      </p:sp>
    </p:spTree>
    <p:extLst>
      <p:ext uri="{BB962C8B-B14F-4D97-AF65-F5344CB8AC3E}">
        <p14:creationId xmlns:p14="http://schemas.microsoft.com/office/powerpoint/2010/main" val="68807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834191E-E888-40D8-A36F-919E01DF394B}" type="datetimeFigureOut">
              <a:rPr lang="en-US" smtClean="0"/>
              <a:t>11/13/2017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90F4D39-44DA-48B7-84CF-4B4A398425B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34191E-E888-40D8-A36F-919E01DF394B}"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F4D39-44DA-48B7-84CF-4B4A398425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34191E-E888-40D8-A36F-919E01DF394B}"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F4D39-44DA-48B7-84CF-4B4A398425B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C1FDFFE0-B43C-44FD-B53F-45E82332E5D5}" type="datetime1">
              <a:rPr lang="en-US" smtClean="0"/>
              <a:t>11/13/2017</a:t>
            </a:fld>
            <a:endParaRPr lang="en-US"/>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t>‹#›</a:t>
            </a:fld>
            <a:endParaRPr lang="en-US"/>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smtClean="0"/>
              <a:t>Kicker</a:t>
            </a:r>
            <a:endParaRPr lang="en-US" dirty="0"/>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639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C1FDFFE0-B43C-44FD-B53F-45E82332E5D5}" type="datetime1">
              <a:rPr lang="en-US" smtClean="0"/>
              <a:t>11/13/2017</a:t>
            </a:fld>
            <a:endParaRPr lang="en-US"/>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t>‹#›</a:t>
            </a:fld>
            <a:endParaRPr lang="en-US"/>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smtClean="0"/>
              <a:t>Kicker</a:t>
            </a:r>
            <a:endParaRPr lang="en-US" dirty="0"/>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7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34191E-E888-40D8-A36F-919E01DF394B}"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F4D39-44DA-48B7-84CF-4B4A398425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34191E-E888-40D8-A36F-919E01DF394B}"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F4D39-44DA-48B7-84CF-4B4A398425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834191E-E888-40D8-A36F-919E01DF394B}" type="datetimeFigureOut">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0F4D39-44DA-48B7-84CF-4B4A398425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834191E-E888-40D8-A36F-919E01DF394B}" type="datetimeFigureOut">
              <a:rPr lang="en-US" smtClean="0"/>
              <a:t>11/13/2017</a:t>
            </a:fld>
            <a:endParaRPr lang="en-US" dirty="0"/>
          </a:p>
        </p:txBody>
      </p:sp>
      <p:sp>
        <p:nvSpPr>
          <p:cNvPr id="27" name="Slide Number Placeholder 26"/>
          <p:cNvSpPr>
            <a:spLocks noGrp="1"/>
          </p:cNvSpPr>
          <p:nvPr>
            <p:ph type="sldNum" sz="quarter" idx="11"/>
          </p:nvPr>
        </p:nvSpPr>
        <p:spPr/>
        <p:txBody>
          <a:bodyPr rtlCol="0"/>
          <a:lstStyle/>
          <a:p>
            <a:fld id="{890F4D39-44DA-48B7-84CF-4B4A398425B8}"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834191E-E888-40D8-A36F-919E01DF394B}" type="datetimeFigureOut">
              <a:rPr lang="en-US" smtClean="0"/>
              <a:t>11/13/2017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890F4D39-44DA-48B7-84CF-4B4A398425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4191E-E888-40D8-A36F-919E01DF394B}" type="datetimeFigureOut">
              <a:rPr lang="en-US" smtClean="0"/>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0F4D39-44DA-48B7-84CF-4B4A398425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834191E-E888-40D8-A36F-919E01DF394B}" type="datetimeFigureOut">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0F4D39-44DA-48B7-84CF-4B4A398425B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834191E-E888-40D8-A36F-919E01DF394B}" type="datetimeFigureOut">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0F4D39-44DA-48B7-84CF-4B4A398425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834191E-E888-40D8-A36F-919E01DF394B}" type="datetimeFigureOut">
              <a:rPr lang="en-US" smtClean="0"/>
              <a:t>11/13/2017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90F4D39-44DA-48B7-84CF-4B4A398425B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1470025"/>
          </a:xfrm>
        </p:spPr>
        <p:txBody>
          <a:bodyPr>
            <a:noAutofit/>
          </a:bodyPr>
          <a:lstStyle/>
          <a:p>
            <a:pPr algn="ctr"/>
            <a:r>
              <a:rPr lang="en-US" sz="5000" dirty="0" smtClean="0"/>
              <a:t>Illinois </a:t>
            </a:r>
            <a:r>
              <a:rPr lang="en-US" sz="5000" dirty="0"/>
              <a:t/>
            </a:r>
            <a:br>
              <a:rPr lang="en-US" sz="5000" dirty="0"/>
            </a:br>
            <a:r>
              <a:rPr lang="en-US" sz="4800" dirty="0"/>
              <a:t>Prescription Monitoring Program</a:t>
            </a:r>
          </a:p>
        </p:txBody>
      </p:sp>
      <p:sp>
        <p:nvSpPr>
          <p:cNvPr id="3" name="Subtitle 2"/>
          <p:cNvSpPr>
            <a:spLocks noGrp="1"/>
          </p:cNvSpPr>
          <p:nvPr>
            <p:ph type="subTitle" idx="1"/>
          </p:nvPr>
        </p:nvSpPr>
        <p:spPr>
          <a:xfrm>
            <a:off x="457200" y="3899938"/>
            <a:ext cx="7162800" cy="1752600"/>
          </a:xfrm>
        </p:spPr>
        <p:txBody>
          <a:bodyPr/>
          <a:lstStyle/>
          <a:p>
            <a:r>
              <a:rPr lang="en-US" smtClean="0">
                <a:solidFill>
                  <a:schemeClr val="bg1">
                    <a:lumMod val="50000"/>
                  </a:schemeClr>
                </a:solidFill>
                <a:latin typeface="Trebuchet MS" panose="020B0603020202020204" pitchFamily="34" charset="0"/>
              </a:rPr>
              <a:t>November 14, 2017</a:t>
            </a:r>
            <a:endParaRPr lang="en-US" dirty="0">
              <a:solidFill>
                <a:schemeClr val="bg1">
                  <a:lumMod val="50000"/>
                </a:schemeClr>
              </a:solidFill>
              <a:latin typeface="Trebuchet MS" panose="020B0603020202020204" pitchFamily="34" charset="0"/>
            </a:endParaRPr>
          </a:p>
          <a:p>
            <a:r>
              <a:rPr lang="en-US" b="1" dirty="0">
                <a:solidFill>
                  <a:srgbClr val="00B0F0"/>
                </a:solidFill>
                <a:latin typeface="Trebuchet MS" panose="020B0603020202020204" pitchFamily="34" charset="0"/>
              </a:rPr>
              <a:t>Sarah Pointer, Pharm D. </a:t>
            </a:r>
          </a:p>
          <a:p>
            <a:r>
              <a:rPr lang="en-US" dirty="0">
                <a:solidFill>
                  <a:schemeClr val="bg1">
                    <a:lumMod val="50000"/>
                  </a:schemeClr>
                </a:solidFill>
                <a:latin typeface="Trebuchet MS" panose="020B0603020202020204" pitchFamily="34" charset="0"/>
              </a:rPr>
              <a:t>Clinical Director of the Illinois Prescription Monitoring Program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
            <a:ext cx="2066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stanley.murzynski\Desktop\Logo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583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patients (per 100,000) receiving more than a 90 Milligram of Morphine equivalent dose of Opioids per day</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2869988"/>
            <a:ext cx="3048000" cy="274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3048000" cy="263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751202"/>
            <a:ext cx="3021659"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499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600" dirty="0"/>
              <a:t>PMP </a:t>
            </a:r>
            <a:r>
              <a:rPr lang="en-US" sz="3600" dirty="0" smtClean="0"/>
              <a:t>Goal:</a:t>
            </a:r>
            <a:endParaRPr lang="en-US" sz="3600" dirty="0"/>
          </a:p>
        </p:txBody>
      </p:sp>
      <p:sp>
        <p:nvSpPr>
          <p:cNvPr id="3" name="Content Placeholder 2"/>
          <p:cNvSpPr>
            <a:spLocks noGrp="1"/>
          </p:cNvSpPr>
          <p:nvPr>
            <p:ph idx="1"/>
          </p:nvPr>
        </p:nvSpPr>
        <p:spPr>
          <a:xfrm>
            <a:off x="448056" y="1576935"/>
            <a:ext cx="8229600" cy="4769950"/>
          </a:xfrm>
        </p:spPr>
        <p:txBody>
          <a:bodyPr>
            <a:normAutofit/>
          </a:bodyPr>
          <a:lstStyle/>
          <a:p>
            <a:pPr marL="457200" lvl="1" indent="0">
              <a:spcBef>
                <a:spcPct val="20000"/>
              </a:spcBef>
              <a:buClr>
                <a:schemeClr val="accent3">
                  <a:lumMod val="60000"/>
                  <a:lumOff val="40000"/>
                </a:schemeClr>
              </a:buClr>
              <a:buNone/>
            </a:pPr>
            <a:r>
              <a:rPr lang="en-US" sz="2800" dirty="0" smtClean="0">
                <a:solidFill>
                  <a:schemeClr val="tx1"/>
                </a:solidFill>
                <a:latin typeface="+mj-lt"/>
              </a:rPr>
              <a:t> Increase access by medical providers</a:t>
            </a:r>
          </a:p>
          <a:p>
            <a:pPr marL="457200" lvl="1" indent="0">
              <a:spcBef>
                <a:spcPct val="20000"/>
              </a:spcBef>
              <a:buClr>
                <a:schemeClr val="accent3">
                  <a:lumMod val="60000"/>
                  <a:lumOff val="40000"/>
                </a:schemeClr>
              </a:buClr>
              <a:buNone/>
            </a:pPr>
            <a:endParaRPr lang="en-US" b="1" dirty="0" smtClean="0">
              <a:solidFill>
                <a:schemeClr val="tx1"/>
              </a:solidFill>
              <a:latin typeface="+mj-lt"/>
            </a:endParaRPr>
          </a:p>
          <a:p>
            <a:pPr marL="914400" lvl="1" indent="-457200">
              <a:spcBef>
                <a:spcPct val="20000"/>
              </a:spcBef>
              <a:buClr>
                <a:schemeClr val="accent3">
                  <a:lumMod val="60000"/>
                  <a:lumOff val="40000"/>
                </a:schemeClr>
              </a:buClr>
              <a:buFont typeface="Arial" panose="020B0604020202020204" pitchFamily="34" charset="0"/>
              <a:buChar char="•"/>
            </a:pPr>
            <a:r>
              <a:rPr lang="en-US" sz="2400" b="1" dirty="0">
                <a:solidFill>
                  <a:schemeClr val="tx1"/>
                </a:solidFill>
              </a:rPr>
              <a:t>Public Act 99-480 “Heroin Crisis Act”</a:t>
            </a:r>
            <a:br>
              <a:rPr lang="en-US" sz="2400" b="1" dirty="0">
                <a:solidFill>
                  <a:schemeClr val="tx1"/>
                </a:solidFill>
              </a:rPr>
            </a:br>
            <a:r>
              <a:rPr lang="en-US" sz="2400" dirty="0"/>
              <a:t>Designee </a:t>
            </a:r>
            <a:r>
              <a:rPr lang="en-US" sz="2400" dirty="0" smtClean="0"/>
              <a:t>Capabilities</a:t>
            </a:r>
          </a:p>
          <a:p>
            <a:pPr marL="704088" lvl="2" indent="0">
              <a:buNone/>
            </a:pPr>
            <a:endParaRPr lang="en-US" dirty="0"/>
          </a:p>
          <a:p>
            <a:pPr lvl="2"/>
            <a:r>
              <a:rPr lang="en-US" dirty="0" smtClean="0">
                <a:solidFill>
                  <a:schemeClr val="tx1"/>
                </a:solidFill>
              </a:rPr>
              <a:t>Authorized </a:t>
            </a:r>
            <a:r>
              <a:rPr lang="en-US" dirty="0">
                <a:solidFill>
                  <a:schemeClr val="tx1"/>
                </a:solidFill>
              </a:rPr>
              <a:t>Designees </a:t>
            </a:r>
          </a:p>
          <a:p>
            <a:r>
              <a:rPr lang="en-US" sz="2000" dirty="0">
                <a:solidFill>
                  <a:schemeClr val="accent2"/>
                </a:solidFill>
              </a:rPr>
              <a:t>1) registered nurse</a:t>
            </a:r>
          </a:p>
          <a:p>
            <a:r>
              <a:rPr lang="en-US" sz="2000" dirty="0">
                <a:solidFill>
                  <a:schemeClr val="accent2"/>
                </a:solidFill>
              </a:rPr>
              <a:t>2) licensed practical nurse</a:t>
            </a:r>
          </a:p>
          <a:p>
            <a:r>
              <a:rPr lang="en-US" sz="2000" dirty="0">
                <a:solidFill>
                  <a:schemeClr val="accent2"/>
                </a:solidFill>
              </a:rPr>
              <a:t>3) pharmacy technician</a:t>
            </a:r>
          </a:p>
          <a:p>
            <a:r>
              <a:rPr lang="en-US" sz="2000" dirty="0">
                <a:solidFill>
                  <a:schemeClr val="accent2"/>
                </a:solidFill>
              </a:rPr>
              <a:t>4) student pharmacist</a:t>
            </a:r>
          </a:p>
          <a:p>
            <a:r>
              <a:rPr lang="en-US" sz="2000" dirty="0">
                <a:solidFill>
                  <a:schemeClr val="accent2"/>
                </a:solidFill>
              </a:rPr>
              <a:t>5) certified medical assistant</a:t>
            </a:r>
          </a:p>
          <a:p>
            <a:pPr marL="914400" lvl="1" indent="-457200">
              <a:spcBef>
                <a:spcPct val="20000"/>
              </a:spcBef>
              <a:buClr>
                <a:schemeClr val="accent3">
                  <a:lumMod val="60000"/>
                  <a:lumOff val="40000"/>
                </a:schemeClr>
              </a:buClr>
              <a:buFont typeface="Arial" panose="020B0604020202020204" pitchFamily="34" charset="0"/>
              <a:buChar char="•"/>
            </a:pPr>
            <a:endParaRPr lang="en-US" sz="2200" dirty="0">
              <a:solidFill>
                <a:schemeClr val="accent2"/>
              </a:solidFill>
              <a:latin typeface="+mj-lt"/>
            </a:endParaRPr>
          </a:p>
          <a:p>
            <a:pPr lvl="1">
              <a:buClr>
                <a:schemeClr val="accent3">
                  <a:lumMod val="60000"/>
                  <a:lumOff val="40000"/>
                </a:schemeClr>
              </a:buClr>
            </a:pPr>
            <a:endParaRPr lang="en-US" dirty="0">
              <a:solidFill>
                <a:schemeClr val="bg1">
                  <a:lumMod val="50000"/>
                </a:schemeClr>
              </a:solidFill>
              <a:latin typeface="+mj-lt"/>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1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1143000"/>
          </a:xfrm>
        </p:spPr>
        <p:txBody>
          <a:bodyPr>
            <a:normAutofit fontScale="90000"/>
          </a:bodyPr>
          <a:lstStyle/>
          <a:p>
            <a:r>
              <a:rPr lang="en-US" dirty="0" smtClean="0"/>
              <a:t>Designee </a:t>
            </a:r>
            <a:r>
              <a:rPr lang="en-US" dirty="0"/>
              <a:t>Capabilities</a:t>
            </a:r>
            <a:r>
              <a:rPr lang="en-US" dirty="0">
                <a:solidFill>
                  <a:schemeClr val="tx1"/>
                </a:solidFill>
              </a:rPr>
              <a:t/>
            </a:r>
            <a:br>
              <a:rPr lang="en-US" dirty="0">
                <a:solidFill>
                  <a:schemeClr val="tx1"/>
                </a:solidFill>
              </a:rPr>
            </a:br>
            <a:endParaRPr lang="en-US" dirty="0"/>
          </a:p>
        </p:txBody>
      </p:sp>
      <p:sp>
        <p:nvSpPr>
          <p:cNvPr id="3" name="Content Placeholder 2"/>
          <p:cNvSpPr>
            <a:spLocks noGrp="1"/>
          </p:cNvSpPr>
          <p:nvPr>
            <p:ph idx="1"/>
          </p:nvPr>
        </p:nvSpPr>
        <p:spPr/>
        <p:txBody>
          <a:bodyPr/>
          <a:lstStyle/>
          <a:p>
            <a:pPr lvl="1"/>
            <a:r>
              <a:rPr lang="en-US" sz="2400" dirty="0" smtClean="0">
                <a:solidFill>
                  <a:schemeClr val="tx1"/>
                </a:solidFill>
              </a:rPr>
              <a:t>The </a:t>
            </a:r>
            <a:r>
              <a:rPr lang="en-US" sz="2400" dirty="0">
                <a:solidFill>
                  <a:schemeClr val="tx1"/>
                </a:solidFill>
              </a:rPr>
              <a:t>prescriber or dispenser shall only have up to three designees</a:t>
            </a:r>
            <a:r>
              <a:rPr lang="en-US" sz="2400" dirty="0" smtClean="0">
                <a:solidFill>
                  <a:schemeClr val="tx1"/>
                </a:solidFill>
              </a:rPr>
              <a:t>.</a:t>
            </a:r>
          </a:p>
          <a:p>
            <a:pPr lvl="1"/>
            <a:endParaRPr lang="en-US" sz="2400" dirty="0">
              <a:solidFill>
                <a:schemeClr val="tx1"/>
              </a:solidFill>
            </a:endParaRPr>
          </a:p>
          <a:p>
            <a:pPr lvl="1"/>
            <a:r>
              <a:rPr lang="en-US" sz="2400" dirty="0" smtClean="0">
                <a:solidFill>
                  <a:schemeClr val="tx1"/>
                </a:solidFill>
              </a:rPr>
              <a:t> </a:t>
            </a:r>
            <a:r>
              <a:rPr lang="en-US" sz="2400" dirty="0">
                <a:solidFill>
                  <a:schemeClr val="tx1"/>
                </a:solidFill>
              </a:rPr>
              <a:t>The prescriber and dispenser shall register the designees and must also agree to the terms and conditions for designees</a:t>
            </a:r>
            <a:r>
              <a:rPr lang="en-US" sz="2400" dirty="0" smtClean="0">
                <a:solidFill>
                  <a:schemeClr val="tx1"/>
                </a:solidFill>
              </a:rPr>
              <a:t>.</a:t>
            </a:r>
          </a:p>
          <a:p>
            <a:pPr lvl="1"/>
            <a:endParaRPr lang="en-US" sz="2400" dirty="0">
              <a:solidFill>
                <a:schemeClr val="tx1"/>
              </a:solidFill>
            </a:endParaRPr>
          </a:p>
          <a:p>
            <a:pPr lvl="1"/>
            <a:r>
              <a:rPr lang="en-US" sz="2400" dirty="0">
                <a:solidFill>
                  <a:schemeClr val="tx1"/>
                </a:solidFill>
              </a:rPr>
              <a:t> </a:t>
            </a:r>
            <a:r>
              <a:rPr lang="en-US" sz="2400" dirty="0" smtClean="0">
                <a:solidFill>
                  <a:schemeClr val="tx1"/>
                </a:solidFill>
              </a:rPr>
              <a:t>Each </a:t>
            </a:r>
            <a:r>
              <a:rPr lang="en-US" sz="2400" dirty="0">
                <a:solidFill>
                  <a:schemeClr val="tx1"/>
                </a:solidFill>
              </a:rPr>
              <a:t>designee shall have an individual account that must be linked to the prescriber or </a:t>
            </a:r>
            <a:r>
              <a:rPr lang="en-US" sz="2400" dirty="0" smtClean="0">
                <a:solidFill>
                  <a:schemeClr val="tx1"/>
                </a:solidFill>
              </a:rPr>
              <a:t>dispenser</a:t>
            </a:r>
          </a:p>
          <a:p>
            <a:endParaRPr lang="en-US" sz="2000" dirty="0" smtClean="0"/>
          </a:p>
          <a:p>
            <a:endParaRPr lang="en-US" sz="2000" dirty="0"/>
          </a:p>
          <a:p>
            <a:pPr marL="109728" indent="0">
              <a:buNone/>
            </a:pPr>
            <a:endParaRPr lang="en-US" sz="2000" dirty="0"/>
          </a:p>
          <a:p>
            <a:pPr lvl="2"/>
            <a:endParaRPr lang="en-US" dirty="0" smtClean="0"/>
          </a:p>
          <a:p>
            <a:pPr lvl="2"/>
            <a:endParaRPr lang="en-US" dirty="0"/>
          </a:p>
        </p:txBody>
      </p:sp>
    </p:spTree>
    <p:extLst>
      <p:ext uri="{BB962C8B-B14F-4D97-AF65-F5344CB8AC3E}">
        <p14:creationId xmlns:p14="http://schemas.microsoft.com/office/powerpoint/2010/main" val="62298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PMP </a:t>
            </a:r>
            <a:r>
              <a:rPr lang="en-US" sz="3600" dirty="0" smtClean="0"/>
              <a:t>Goal:</a:t>
            </a:r>
            <a:endParaRPr lang="en-US" sz="3600" dirty="0"/>
          </a:p>
        </p:txBody>
      </p:sp>
      <p:sp>
        <p:nvSpPr>
          <p:cNvPr id="3" name="Content Placeholder 2"/>
          <p:cNvSpPr>
            <a:spLocks noGrp="1"/>
          </p:cNvSpPr>
          <p:nvPr>
            <p:ph idx="1"/>
          </p:nvPr>
        </p:nvSpPr>
        <p:spPr/>
        <p:txBody>
          <a:bodyPr/>
          <a:lstStyle/>
          <a:p>
            <a:pPr lvl="1">
              <a:buClr>
                <a:schemeClr val="accent3">
                  <a:lumMod val="60000"/>
                  <a:lumOff val="40000"/>
                </a:schemeClr>
              </a:buClr>
              <a:buFont typeface="Arial" panose="020B0604020202020204" pitchFamily="34" charset="0"/>
              <a:buChar char="•"/>
            </a:pPr>
            <a:r>
              <a:rPr lang="en-US" dirty="0" smtClean="0">
                <a:solidFill>
                  <a:schemeClr val="bg1">
                    <a:lumMod val="50000"/>
                  </a:schemeClr>
                </a:solidFill>
                <a:latin typeface="+mj-lt"/>
              </a:rPr>
              <a:t>Increase ease of use</a:t>
            </a:r>
            <a:endParaRPr lang="en-US" dirty="0">
              <a:solidFill>
                <a:schemeClr val="bg1">
                  <a:lumMod val="50000"/>
                </a:schemeClr>
              </a:solidFill>
              <a:latin typeface="+mj-lt"/>
            </a:endParaRPr>
          </a:p>
          <a:p>
            <a:pPr lvl="1">
              <a:buClr>
                <a:schemeClr val="accent3">
                  <a:lumMod val="60000"/>
                  <a:lumOff val="40000"/>
                </a:schemeClr>
              </a:buClr>
              <a:buFont typeface="Arial" panose="020B0604020202020204" pitchFamily="34" charset="0"/>
              <a:buChar char="•"/>
            </a:pPr>
            <a:endParaRPr lang="en-US" dirty="0" smtClean="0">
              <a:solidFill>
                <a:schemeClr val="bg1">
                  <a:lumMod val="50000"/>
                </a:schemeClr>
              </a:solidFill>
              <a:latin typeface="+mj-lt"/>
            </a:endParaRPr>
          </a:p>
          <a:p>
            <a:pPr lvl="1">
              <a:buClr>
                <a:schemeClr val="accent3">
                  <a:lumMod val="60000"/>
                  <a:lumOff val="40000"/>
                </a:schemeClr>
              </a:buClr>
              <a:buFont typeface="Arial" panose="020B0604020202020204" pitchFamily="34" charset="0"/>
              <a:buChar char="•"/>
            </a:pPr>
            <a:r>
              <a:rPr lang="en-US" dirty="0">
                <a:solidFill>
                  <a:schemeClr val="bg1">
                    <a:lumMod val="50000"/>
                  </a:schemeClr>
                </a:solidFill>
                <a:latin typeface="+mj-lt"/>
              </a:rPr>
              <a:t>Makes PMP more accessible to prescribers</a:t>
            </a:r>
          </a:p>
          <a:p>
            <a:pPr lvl="1">
              <a:buClr>
                <a:schemeClr val="accent3">
                  <a:lumMod val="60000"/>
                  <a:lumOff val="40000"/>
                </a:schemeClr>
              </a:buClr>
              <a:buFont typeface="Arial" panose="020B0604020202020204" pitchFamily="34" charset="0"/>
              <a:buChar char="•"/>
            </a:pPr>
            <a:endParaRPr lang="en-US" dirty="0" smtClean="0">
              <a:solidFill>
                <a:schemeClr val="bg1">
                  <a:lumMod val="50000"/>
                </a:schemeClr>
              </a:solidFill>
              <a:latin typeface="+mj-lt"/>
            </a:endParaRPr>
          </a:p>
          <a:p>
            <a:pPr lvl="1">
              <a:buClr>
                <a:schemeClr val="accent3">
                  <a:lumMod val="60000"/>
                  <a:lumOff val="40000"/>
                </a:schemeClr>
              </a:buClr>
              <a:buFont typeface="Arial" panose="020B0604020202020204" pitchFamily="34" charset="0"/>
              <a:buChar char="•"/>
            </a:pPr>
            <a:r>
              <a:rPr lang="en-US" dirty="0">
                <a:solidFill>
                  <a:schemeClr val="bg1">
                    <a:lumMod val="50000"/>
                  </a:schemeClr>
                </a:solidFill>
                <a:latin typeface="+mj-lt"/>
              </a:rPr>
              <a:t>Ability to integrate with any EHR </a:t>
            </a:r>
            <a:r>
              <a:rPr lang="en-US" dirty="0" smtClean="0">
                <a:solidFill>
                  <a:schemeClr val="bg1">
                    <a:lumMod val="50000"/>
                  </a:schemeClr>
                </a:solidFill>
                <a:latin typeface="+mj-lt"/>
              </a:rPr>
              <a:t>system</a:t>
            </a:r>
          </a:p>
          <a:p>
            <a:pPr lvl="1">
              <a:buClr>
                <a:schemeClr val="accent3">
                  <a:lumMod val="60000"/>
                  <a:lumOff val="40000"/>
                </a:schemeClr>
              </a:buClr>
              <a:buFont typeface="Arial" panose="020B0604020202020204" pitchFamily="34" charset="0"/>
              <a:buChar char="•"/>
            </a:pPr>
            <a:endParaRPr lang="en-US" dirty="0">
              <a:solidFill>
                <a:schemeClr val="tx1"/>
              </a:solidFill>
              <a:latin typeface="+mj-lt"/>
            </a:endParaRPr>
          </a:p>
          <a:p>
            <a:pPr marL="411480" lvl="1" indent="0">
              <a:buClr>
                <a:schemeClr val="accent3">
                  <a:lumMod val="60000"/>
                  <a:lumOff val="40000"/>
                </a:schemeClr>
              </a:buClr>
              <a:buNone/>
            </a:pPr>
            <a:r>
              <a:rPr lang="en-US" sz="4400" b="1" dirty="0" smtClean="0">
                <a:solidFill>
                  <a:schemeClr val="tx1"/>
                </a:solidFill>
                <a:latin typeface="+mj-lt"/>
              </a:rPr>
              <a:t>AUTOMATED CONNECTION</a:t>
            </a:r>
            <a:endParaRPr lang="en-US" sz="4400" b="1" dirty="0">
              <a:solidFill>
                <a:schemeClr val="tx1"/>
              </a:solidFill>
              <a:latin typeface="+mj-lt"/>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23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Autofit/>
          </a:bodyPr>
          <a:lstStyle/>
          <a:p>
            <a:pPr algn="ctr"/>
            <a:r>
              <a:rPr lang="en-US" b="1" dirty="0" smtClean="0">
                <a:solidFill>
                  <a:schemeClr val="tx1"/>
                </a:solidFill>
              </a:rPr>
              <a:t>PMP Website </a:t>
            </a:r>
            <a:endParaRPr lang="en-US" b="1" dirty="0">
              <a:solidFill>
                <a:schemeClr val="tx1"/>
              </a:solidFill>
            </a:endParaRPr>
          </a:p>
        </p:txBody>
      </p:sp>
      <p:pic>
        <p:nvPicPr>
          <p:cNvPr id="1026" name="Picture 2" descr="C:\Users\craig.berberet\AppData\Local\Microsoft\Windows\Temporary Internet Files\Content.IE5\8SC3LAQL\Coa_Illustration_Shield_Oval.svg[1].png"/>
          <p:cNvPicPr>
            <a:picLocks noGrp="1" noChangeAspect="1" noChangeArrowheads="1"/>
          </p:cNvPicPr>
          <p:nvPr>
            <p:ph sz="quarter"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4800" y="2362200"/>
            <a:ext cx="20574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8148" y="1753969"/>
            <a:ext cx="6670003" cy="461665"/>
          </a:xfrm>
          <a:prstGeom prst="rect">
            <a:avLst/>
          </a:prstGeom>
          <a:noFill/>
        </p:spPr>
        <p:txBody>
          <a:bodyPr wrap="square" rtlCol="0">
            <a:spAutoFit/>
          </a:bodyPr>
          <a:lstStyle/>
          <a:p>
            <a:r>
              <a:rPr lang="en-US" sz="2400" b="1" dirty="0" smtClean="0"/>
              <a:t>Medication Review Flow:</a:t>
            </a:r>
            <a:endParaRPr lang="en-US" sz="2400" b="1" dirty="0"/>
          </a:p>
        </p:txBody>
      </p:sp>
      <p:sp>
        <p:nvSpPr>
          <p:cNvPr id="6" name="TextBox 5"/>
          <p:cNvSpPr txBox="1"/>
          <p:nvPr/>
        </p:nvSpPr>
        <p:spPr>
          <a:xfrm>
            <a:off x="628650" y="2667000"/>
            <a:ext cx="1524000" cy="2308324"/>
          </a:xfrm>
          <a:prstGeom prst="rect">
            <a:avLst/>
          </a:prstGeom>
          <a:noFill/>
        </p:spPr>
        <p:txBody>
          <a:bodyPr wrap="square" rtlCol="0">
            <a:spAutoFit/>
          </a:bodyPr>
          <a:lstStyle/>
          <a:p>
            <a:pPr algn="ctr"/>
            <a:r>
              <a:rPr lang="en-US" b="1" dirty="0" smtClean="0"/>
              <a:t>User logs in twice to PMP &amp; EHR for a clear picture of medication use</a:t>
            </a:r>
            <a:endParaRPr lang="en-US" b="1" dirty="0"/>
          </a:p>
        </p:txBody>
      </p:sp>
      <p:sp>
        <p:nvSpPr>
          <p:cNvPr id="8" name="Right Arrow 7"/>
          <p:cNvSpPr/>
          <p:nvPr/>
        </p:nvSpPr>
        <p:spPr>
          <a:xfrm>
            <a:off x="2133600" y="2895600"/>
            <a:ext cx="3962400" cy="53340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27" name="Picture 3" descr="C:\Users\craig.berberet\AppData\Local\Microsoft\Windows\Temporary Internet Files\Content.IE5\4BZPOWYJ\LACMTA_Square_Orange_Lin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438400"/>
            <a:ext cx="1905000" cy="161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10300" y="2839134"/>
            <a:ext cx="1371600" cy="646331"/>
          </a:xfrm>
          <a:prstGeom prst="rect">
            <a:avLst/>
          </a:prstGeom>
          <a:noFill/>
        </p:spPr>
        <p:txBody>
          <a:bodyPr wrap="square" rtlCol="0">
            <a:spAutoFit/>
          </a:bodyPr>
          <a:lstStyle/>
          <a:p>
            <a:pPr algn="ctr"/>
            <a:r>
              <a:rPr lang="en-US" sz="3600" b="1" dirty="0" smtClean="0">
                <a:solidFill>
                  <a:schemeClr val="bg1"/>
                </a:solidFill>
              </a:rPr>
              <a:t>EHR</a:t>
            </a:r>
          </a:p>
        </p:txBody>
      </p:sp>
      <p:pic>
        <p:nvPicPr>
          <p:cNvPr id="1028" name="Picture 4" descr="C:\Users\craig.berberet\AppData\Local\Microsoft\Windows\Temporary Internet Files\Content.IE5\8SC3LAQL\alphabet-150831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045820"/>
            <a:ext cx="1012151" cy="827038"/>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rot="1500000">
            <a:off x="1864070" y="4910120"/>
            <a:ext cx="1653171" cy="533401"/>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95599" y="3581400"/>
            <a:ext cx="2626833" cy="1077218"/>
          </a:xfrm>
          <a:prstGeom prst="rect">
            <a:avLst/>
          </a:prstGeom>
          <a:noFill/>
        </p:spPr>
        <p:txBody>
          <a:bodyPr wrap="square" rtlCol="0">
            <a:spAutoFit/>
          </a:bodyPr>
          <a:lstStyle/>
          <a:p>
            <a:pPr algn="ctr"/>
            <a:r>
              <a:rPr lang="en-US" sz="3200" b="1" dirty="0" smtClean="0">
                <a:solidFill>
                  <a:srgbClr val="C00000"/>
                </a:solidFill>
              </a:rPr>
              <a:t>Before Integration</a:t>
            </a:r>
          </a:p>
        </p:txBody>
      </p:sp>
      <p:pic>
        <p:nvPicPr>
          <p:cNvPr id="1029" name="Picture 5" descr="C:\Users\craig.berberet\AppData\Local\Microsoft\Windows\Temporary Internet Files\Content.IE5\4BZPOWYJ\large-oval-fullcolor-magnet-extralarge-7010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5509" y="4872858"/>
            <a:ext cx="3371850" cy="15497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93734" y="5324543"/>
            <a:ext cx="1449866" cy="646331"/>
          </a:xfrm>
          <a:prstGeom prst="rect">
            <a:avLst/>
          </a:prstGeom>
          <a:noFill/>
        </p:spPr>
        <p:txBody>
          <a:bodyPr wrap="square" rtlCol="0">
            <a:spAutoFit/>
          </a:bodyPr>
          <a:lstStyle/>
          <a:p>
            <a:r>
              <a:rPr lang="en-US" sz="3600" b="1" dirty="0" smtClean="0">
                <a:solidFill>
                  <a:schemeClr val="bg1"/>
                </a:solidFill>
              </a:rPr>
              <a:t>PMP</a:t>
            </a:r>
          </a:p>
        </p:txBody>
      </p:sp>
      <p:sp>
        <p:nvSpPr>
          <p:cNvPr id="3" name="Slide Number Placeholder 2"/>
          <p:cNvSpPr>
            <a:spLocks noGrp="1"/>
          </p:cNvSpPr>
          <p:nvPr>
            <p:ph type="sldNum" sz="quarter" idx="4294967295"/>
          </p:nvPr>
        </p:nvSpPr>
        <p:spPr>
          <a:xfrm>
            <a:off x="8129016" y="5734050"/>
            <a:ext cx="609600" cy="521208"/>
          </a:xfrm>
          <a:prstGeom prst="rect">
            <a:avLst/>
          </a:prstGeom>
        </p:spPr>
        <p:txBody>
          <a:bodyPr/>
          <a:lstStyle/>
          <a:p>
            <a:fld id="{B74042D8-6E6B-4526-9326-B4D5B8716BFF}" type="slidenum">
              <a:rPr lang="en-US" smtClean="0"/>
              <a:t>14</a:t>
            </a:fld>
            <a:endParaRPr lang="en-US"/>
          </a:p>
        </p:txBody>
      </p:sp>
    </p:spTree>
    <p:extLst>
      <p:ext uri="{BB962C8B-B14F-4D97-AF65-F5344CB8AC3E}">
        <p14:creationId xmlns:p14="http://schemas.microsoft.com/office/powerpoint/2010/main" val="3194203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05800" cy="990600"/>
          </a:xfrm>
        </p:spPr>
        <p:txBody>
          <a:bodyPr>
            <a:normAutofit fontScale="90000"/>
          </a:bodyPr>
          <a:lstStyle/>
          <a:p>
            <a:pPr algn="ctr"/>
            <a:r>
              <a:rPr lang="en-US" b="1" dirty="0" smtClean="0">
                <a:solidFill>
                  <a:schemeClr val="tx1"/>
                </a:solidFill>
              </a:rPr>
              <a:t>Automated Connection </a:t>
            </a:r>
            <a:br>
              <a:rPr lang="en-US" b="1" dirty="0" smtClean="0">
                <a:solidFill>
                  <a:schemeClr val="tx1"/>
                </a:solidFill>
              </a:rPr>
            </a:br>
            <a:endParaRPr lang="en-US" b="1" dirty="0">
              <a:solidFill>
                <a:schemeClr val="tx1"/>
              </a:solidFill>
            </a:endParaRPr>
          </a:p>
        </p:txBody>
      </p:sp>
      <p:pic>
        <p:nvPicPr>
          <p:cNvPr id="1026" name="Picture 2" descr="C:\Users\craig.berberet\AppData\Local\Microsoft\Windows\Temporary Internet Files\Content.IE5\8SC3LAQL\Coa_Illustration_Shield_Oval.svg[1].png"/>
          <p:cNvPicPr>
            <a:picLocks noGrp="1" noChangeAspect="1" noChangeArrowheads="1"/>
          </p:cNvPicPr>
          <p:nvPr>
            <p:ph sz="quarter"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362200"/>
            <a:ext cx="17526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933827"/>
            <a:ext cx="4038600" cy="523220"/>
          </a:xfrm>
          <a:prstGeom prst="rect">
            <a:avLst/>
          </a:prstGeom>
          <a:noFill/>
        </p:spPr>
        <p:txBody>
          <a:bodyPr wrap="square" rtlCol="0">
            <a:spAutoFit/>
          </a:bodyPr>
          <a:lstStyle/>
          <a:p>
            <a:r>
              <a:rPr lang="en-US" sz="2800" b="1" dirty="0" smtClean="0"/>
              <a:t>EHR-PMP Pathway:</a:t>
            </a:r>
            <a:endParaRPr lang="en-US" sz="2800" b="1" dirty="0"/>
          </a:p>
        </p:txBody>
      </p:sp>
      <p:sp>
        <p:nvSpPr>
          <p:cNvPr id="6" name="TextBox 5"/>
          <p:cNvSpPr txBox="1"/>
          <p:nvPr/>
        </p:nvSpPr>
        <p:spPr>
          <a:xfrm>
            <a:off x="685800" y="2667000"/>
            <a:ext cx="1371600" cy="2031325"/>
          </a:xfrm>
          <a:prstGeom prst="rect">
            <a:avLst/>
          </a:prstGeom>
          <a:noFill/>
        </p:spPr>
        <p:txBody>
          <a:bodyPr wrap="square" rtlCol="0">
            <a:spAutoFit/>
          </a:bodyPr>
          <a:lstStyle/>
          <a:p>
            <a:pPr algn="ctr"/>
            <a:r>
              <a:rPr lang="en-US" b="1" dirty="0" smtClean="0"/>
              <a:t>User logs into EHR and navigates to a tab to view PMP data</a:t>
            </a:r>
            <a:endParaRPr lang="en-US" b="1" dirty="0"/>
          </a:p>
        </p:txBody>
      </p:sp>
      <p:sp>
        <p:nvSpPr>
          <p:cNvPr id="8" name="Right Arrow 7"/>
          <p:cNvSpPr/>
          <p:nvPr/>
        </p:nvSpPr>
        <p:spPr>
          <a:xfrm rot="-300000">
            <a:off x="2133601" y="2608296"/>
            <a:ext cx="3962400" cy="53340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27" name="Picture 3" descr="C:\Users\craig.berberet\AppData\Local\Microsoft\Windows\Temporary Internet Files\Content.IE5\4BZPOWYJ\LACMTA_Square_Orange_Lin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8850" y="1714410"/>
            <a:ext cx="1905000" cy="161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05550" y="2124327"/>
            <a:ext cx="1371600" cy="646331"/>
          </a:xfrm>
          <a:prstGeom prst="rect">
            <a:avLst/>
          </a:prstGeom>
          <a:noFill/>
        </p:spPr>
        <p:txBody>
          <a:bodyPr wrap="square" rtlCol="0">
            <a:spAutoFit/>
          </a:bodyPr>
          <a:lstStyle/>
          <a:p>
            <a:pPr algn="ctr"/>
            <a:r>
              <a:rPr lang="en-US" sz="3600" b="1" dirty="0" smtClean="0">
                <a:solidFill>
                  <a:schemeClr val="bg1"/>
                </a:solidFill>
              </a:rPr>
              <a:t>EHR</a:t>
            </a:r>
          </a:p>
        </p:txBody>
      </p:sp>
      <p:sp>
        <p:nvSpPr>
          <p:cNvPr id="9" name="TextBox 8"/>
          <p:cNvSpPr txBox="1"/>
          <p:nvPr/>
        </p:nvSpPr>
        <p:spPr>
          <a:xfrm>
            <a:off x="3352800" y="3325773"/>
            <a:ext cx="2009775" cy="830997"/>
          </a:xfrm>
          <a:prstGeom prst="rect">
            <a:avLst/>
          </a:prstGeom>
          <a:noFill/>
        </p:spPr>
        <p:txBody>
          <a:bodyPr wrap="square" rtlCol="0">
            <a:spAutoFit/>
          </a:bodyPr>
          <a:lstStyle/>
          <a:p>
            <a:r>
              <a:rPr lang="en-US" sz="2400" b="1" dirty="0" smtClean="0">
                <a:solidFill>
                  <a:srgbClr val="C00000"/>
                </a:solidFill>
              </a:rPr>
              <a:t>After Integration</a:t>
            </a:r>
          </a:p>
        </p:txBody>
      </p:sp>
      <p:pic>
        <p:nvPicPr>
          <p:cNvPr id="1029" name="Picture 5" descr="C:\Users\craig.berberet\AppData\Local\Microsoft\Windows\Temporary Internet Files\Content.IE5\4BZPOWYJ\large-oval-fullcolor-magnet-extralarge-7010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372050"/>
            <a:ext cx="3371850" cy="15497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07404" y="4823735"/>
            <a:ext cx="1538842" cy="646331"/>
          </a:xfrm>
          <a:prstGeom prst="rect">
            <a:avLst/>
          </a:prstGeom>
          <a:noFill/>
        </p:spPr>
        <p:txBody>
          <a:bodyPr wrap="square" rtlCol="0">
            <a:spAutoFit/>
          </a:bodyPr>
          <a:lstStyle/>
          <a:p>
            <a:pPr algn="ctr"/>
            <a:r>
              <a:rPr lang="en-US" sz="3600" b="1" dirty="0" smtClean="0">
                <a:solidFill>
                  <a:schemeClr val="bg1"/>
                </a:solidFill>
              </a:rPr>
              <a:t>PMP</a:t>
            </a:r>
          </a:p>
        </p:txBody>
      </p:sp>
      <p:pic>
        <p:nvPicPr>
          <p:cNvPr id="2050" name="Picture 2" descr="C:\Users\craig.berberet\AppData\Local\Microsoft\Windows\Temporary Internet Files\Content.IE5\8SC3LAQL\Arrow-left-right-14332-large[1].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3660000">
            <a:off x="5531111" y="3745633"/>
            <a:ext cx="1911954" cy="4975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3720000">
            <a:off x="5867399" y="3760382"/>
            <a:ext cx="1371600" cy="307777"/>
          </a:xfrm>
          <a:prstGeom prst="rect">
            <a:avLst/>
          </a:prstGeom>
          <a:noFill/>
        </p:spPr>
        <p:txBody>
          <a:bodyPr wrap="square" rtlCol="0">
            <a:spAutoFit/>
          </a:bodyPr>
          <a:lstStyle/>
          <a:p>
            <a:r>
              <a:rPr lang="en-US" sz="1400" dirty="0" smtClean="0">
                <a:solidFill>
                  <a:schemeClr val="bg1"/>
                </a:solidFill>
              </a:rPr>
              <a:t>PMP Data</a:t>
            </a:r>
            <a:endParaRPr lang="en-US" sz="1400" dirty="0">
              <a:solidFill>
                <a:schemeClr val="bg1"/>
              </a:solidFill>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74042D8-6E6B-4526-9326-B4D5B8716BFF}" type="slidenum">
              <a:rPr lang="en-US" smtClean="0"/>
              <a:t>15</a:t>
            </a:fld>
            <a:endParaRPr lang="en-US"/>
          </a:p>
        </p:txBody>
      </p:sp>
    </p:spTree>
    <p:extLst>
      <p:ext uri="{BB962C8B-B14F-4D97-AF65-F5344CB8AC3E}">
        <p14:creationId xmlns:p14="http://schemas.microsoft.com/office/powerpoint/2010/main" val="473994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424456"/>
                </a:solidFill>
              </a:rPr>
              <a:t>PMP Automated Connection</a:t>
            </a:r>
            <a:endParaRPr lang="en-US" sz="3600" dirty="0"/>
          </a:p>
        </p:txBody>
      </p:sp>
      <p:sp>
        <p:nvSpPr>
          <p:cNvPr id="3" name="Content Placeholder 2"/>
          <p:cNvSpPr>
            <a:spLocks noGrp="1"/>
          </p:cNvSpPr>
          <p:nvPr>
            <p:ph idx="1"/>
          </p:nvPr>
        </p:nvSpPr>
        <p:spPr/>
        <p:txBody>
          <a:bodyPr/>
          <a:lstStyle/>
          <a:p>
            <a:pPr lvl="1">
              <a:buClr>
                <a:schemeClr val="accent3">
                  <a:lumMod val="60000"/>
                  <a:lumOff val="40000"/>
                </a:schemeClr>
              </a:buClr>
              <a:buFont typeface="Arial" panose="020B0604020202020204" pitchFamily="34" charset="0"/>
              <a:buChar char="•"/>
            </a:pPr>
            <a:r>
              <a:rPr lang="en-US" dirty="0">
                <a:solidFill>
                  <a:schemeClr val="bg1">
                    <a:lumMod val="50000"/>
                  </a:schemeClr>
                </a:solidFill>
                <a:latin typeface="+mj-lt"/>
              </a:rPr>
              <a:t>Currently 19 Health Care Organizations have integrated the Automated Connection </a:t>
            </a:r>
          </a:p>
          <a:p>
            <a:pPr lvl="2">
              <a:buClr>
                <a:schemeClr val="accent3">
                  <a:lumMod val="60000"/>
                  <a:lumOff val="40000"/>
                </a:schemeClr>
              </a:buClr>
              <a:buFont typeface="Arial" panose="020B0604020202020204" pitchFamily="34" charset="0"/>
              <a:buChar char="•"/>
            </a:pPr>
            <a:r>
              <a:rPr lang="en-US" dirty="0">
                <a:solidFill>
                  <a:schemeClr val="bg1">
                    <a:lumMod val="50000"/>
                  </a:schemeClr>
                </a:solidFill>
                <a:latin typeface="+mj-lt"/>
              </a:rPr>
              <a:t>Each HCO maintains </a:t>
            </a:r>
            <a:r>
              <a:rPr lang="en-US" dirty="0" smtClean="0">
                <a:solidFill>
                  <a:schemeClr val="bg1">
                    <a:lumMod val="50000"/>
                  </a:schemeClr>
                </a:solidFill>
                <a:latin typeface="+mj-lt"/>
              </a:rPr>
              <a:t>multiple </a:t>
            </a:r>
            <a:r>
              <a:rPr lang="en-US" dirty="0">
                <a:solidFill>
                  <a:schemeClr val="bg1">
                    <a:lumMod val="50000"/>
                  </a:schemeClr>
                </a:solidFill>
                <a:latin typeface="+mj-lt"/>
              </a:rPr>
              <a:t>sites</a:t>
            </a:r>
          </a:p>
          <a:p>
            <a:pPr lvl="1">
              <a:buClr>
                <a:schemeClr val="accent3">
                  <a:lumMod val="60000"/>
                  <a:lumOff val="40000"/>
                </a:schemeClr>
              </a:buClr>
              <a:buFont typeface="Arial" panose="020B0604020202020204" pitchFamily="34" charset="0"/>
              <a:buChar char="•"/>
            </a:pPr>
            <a:endParaRPr lang="en-US" dirty="0">
              <a:solidFill>
                <a:schemeClr val="bg1">
                  <a:lumMod val="50000"/>
                </a:schemeClr>
              </a:solidFill>
              <a:latin typeface="+mj-lt"/>
            </a:endParaRPr>
          </a:p>
          <a:p>
            <a:pPr lvl="1">
              <a:buClr>
                <a:schemeClr val="accent3">
                  <a:lumMod val="60000"/>
                  <a:lumOff val="40000"/>
                </a:schemeClr>
              </a:buClr>
              <a:buFont typeface="Arial" panose="020B0604020202020204" pitchFamily="34" charset="0"/>
              <a:buChar char="•"/>
            </a:pPr>
            <a:r>
              <a:rPr lang="en-US" dirty="0">
                <a:solidFill>
                  <a:schemeClr val="bg1">
                    <a:lumMod val="50000"/>
                  </a:schemeClr>
                </a:solidFill>
                <a:latin typeface="+mj-lt"/>
              </a:rPr>
              <a:t>Increase in the number of checks to the PMP</a:t>
            </a:r>
          </a:p>
          <a:p>
            <a:pPr lvl="2">
              <a:buClr>
                <a:schemeClr val="accent3">
                  <a:lumMod val="60000"/>
                  <a:lumOff val="40000"/>
                </a:schemeClr>
              </a:buClr>
              <a:buFont typeface="Arial" panose="020B0604020202020204" pitchFamily="34" charset="0"/>
              <a:buChar char="•"/>
            </a:pPr>
            <a:r>
              <a:rPr lang="en-US" dirty="0">
                <a:solidFill>
                  <a:schemeClr val="bg1">
                    <a:lumMod val="50000"/>
                  </a:schemeClr>
                </a:solidFill>
                <a:latin typeface="+mj-lt"/>
              </a:rPr>
              <a:t>June 2016-  we had 224,670 checks to the PMP</a:t>
            </a:r>
          </a:p>
          <a:p>
            <a:pPr lvl="2">
              <a:buClr>
                <a:schemeClr val="accent3">
                  <a:lumMod val="60000"/>
                  <a:lumOff val="40000"/>
                </a:schemeClr>
              </a:buClr>
              <a:buFont typeface="Arial" panose="020B0604020202020204" pitchFamily="34" charset="0"/>
              <a:buChar char="•"/>
            </a:pPr>
            <a:r>
              <a:rPr lang="en-US" dirty="0">
                <a:solidFill>
                  <a:schemeClr val="bg1">
                    <a:lumMod val="50000"/>
                  </a:schemeClr>
                </a:solidFill>
                <a:latin typeface="+mj-lt"/>
              </a:rPr>
              <a:t>June 2017- we had </a:t>
            </a:r>
            <a:r>
              <a:rPr lang="en-US" dirty="0" smtClean="0">
                <a:solidFill>
                  <a:schemeClr val="bg1">
                    <a:lumMod val="50000"/>
                  </a:schemeClr>
                </a:solidFill>
                <a:latin typeface="+mj-lt"/>
              </a:rPr>
              <a:t>899,991 </a:t>
            </a:r>
            <a:r>
              <a:rPr lang="en-US" dirty="0">
                <a:solidFill>
                  <a:schemeClr val="bg1">
                    <a:lumMod val="50000"/>
                  </a:schemeClr>
                </a:solidFill>
                <a:latin typeface="+mj-lt"/>
              </a:rPr>
              <a:t>checks to the PMP</a:t>
            </a: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2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Queries</a:t>
            </a:r>
            <a:endParaRPr lang="en-US" dirty="0"/>
          </a:p>
        </p:txBody>
      </p:sp>
      <p:sp>
        <p:nvSpPr>
          <p:cNvPr id="4" name="Date Placeholder 3"/>
          <p:cNvSpPr>
            <a:spLocks noGrp="1"/>
          </p:cNvSpPr>
          <p:nvPr>
            <p:ph type="dt" sz="half" idx="10"/>
          </p:nvPr>
        </p:nvSpPr>
        <p:spPr/>
        <p:txBody>
          <a:bodyPr/>
          <a:lstStyle/>
          <a:p>
            <a:fld id="{C1FDFFE0-B43C-44FD-B53F-45E82332E5D5}" type="datetime1">
              <a:rPr lang="en-US" smtClean="0"/>
              <a:t>11/13/2017</a:t>
            </a:fld>
            <a:endParaRPr lang="en-US"/>
          </a:p>
        </p:txBody>
      </p:sp>
      <p:sp>
        <p:nvSpPr>
          <p:cNvPr id="5" name="Slide Number Placeholder 4"/>
          <p:cNvSpPr>
            <a:spLocks noGrp="1"/>
          </p:cNvSpPr>
          <p:nvPr>
            <p:ph type="sldNum" sz="quarter" idx="12"/>
          </p:nvPr>
        </p:nvSpPr>
        <p:spPr/>
        <p:txBody>
          <a:bodyPr/>
          <a:lstStyle/>
          <a:p>
            <a:fld id="{8E2BB739-DA7D-46D4-AB08-EB05A595F6CE}" type="slidenum">
              <a:rPr lang="en-US" smtClean="0"/>
              <a:t>17</a:t>
            </a:fld>
            <a:endParaRPr lang="en-US"/>
          </a:p>
        </p:txBody>
      </p:sp>
      <p:graphicFrame>
        <p:nvGraphicFramePr>
          <p:cNvPr id="7" name="Chart 6"/>
          <p:cNvGraphicFramePr/>
          <p:nvPr>
            <p:extLst>
              <p:ext uri="{D42A27DB-BD31-4B8C-83A1-F6EECF244321}">
                <p14:modId xmlns:p14="http://schemas.microsoft.com/office/powerpoint/2010/main" val="59543793"/>
              </p:ext>
            </p:extLst>
          </p:nvPr>
        </p:nvGraphicFramePr>
        <p:xfrm>
          <a:off x="457200" y="1219200"/>
          <a:ext cx="8229600" cy="4902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861655" y="2254852"/>
            <a:ext cx="961311" cy="261610"/>
          </a:xfrm>
          <a:prstGeom prst="rect">
            <a:avLst/>
          </a:prstGeom>
          <a:noFill/>
        </p:spPr>
        <p:txBody>
          <a:bodyPr wrap="square" rtlCol="0">
            <a:spAutoFit/>
          </a:bodyPr>
          <a:lstStyle/>
          <a:p>
            <a:pPr algn="ctr"/>
            <a:r>
              <a:rPr lang="en-US" sz="1100" dirty="0" smtClean="0"/>
              <a:t>Anderson</a:t>
            </a:r>
            <a:endParaRPr lang="en-US" sz="1100" dirty="0"/>
          </a:p>
        </p:txBody>
      </p:sp>
      <p:sp>
        <p:nvSpPr>
          <p:cNvPr id="9" name="TextBox 8"/>
          <p:cNvSpPr txBox="1"/>
          <p:nvPr/>
        </p:nvSpPr>
        <p:spPr>
          <a:xfrm rot="16200000">
            <a:off x="3399712" y="2307595"/>
            <a:ext cx="1066797" cy="261610"/>
          </a:xfrm>
          <a:prstGeom prst="rect">
            <a:avLst/>
          </a:prstGeom>
          <a:noFill/>
        </p:spPr>
        <p:txBody>
          <a:bodyPr wrap="square" rtlCol="0">
            <a:spAutoFit/>
          </a:bodyPr>
          <a:lstStyle/>
          <a:p>
            <a:pPr algn="ctr"/>
            <a:r>
              <a:rPr lang="en-US" sz="1100" dirty="0" smtClean="0"/>
              <a:t>Northwestern</a:t>
            </a:r>
            <a:endParaRPr lang="en-US" sz="1100" dirty="0"/>
          </a:p>
        </p:txBody>
      </p:sp>
      <p:sp>
        <p:nvSpPr>
          <p:cNvPr id="10" name="TextBox 9"/>
          <p:cNvSpPr txBox="1"/>
          <p:nvPr/>
        </p:nvSpPr>
        <p:spPr>
          <a:xfrm rot="16200000">
            <a:off x="3494964" y="2364746"/>
            <a:ext cx="1181098" cy="261610"/>
          </a:xfrm>
          <a:prstGeom prst="rect">
            <a:avLst/>
          </a:prstGeom>
          <a:noFill/>
        </p:spPr>
        <p:txBody>
          <a:bodyPr wrap="square" rtlCol="0">
            <a:spAutoFit/>
          </a:bodyPr>
          <a:lstStyle/>
          <a:p>
            <a:pPr algn="ctr"/>
            <a:r>
              <a:rPr lang="en-US" sz="1100" dirty="0" smtClean="0"/>
              <a:t>Springfield Clinic</a:t>
            </a:r>
            <a:endParaRPr lang="en-US" sz="1100" dirty="0"/>
          </a:p>
        </p:txBody>
      </p:sp>
      <p:sp>
        <p:nvSpPr>
          <p:cNvPr id="11" name="TextBox 10"/>
          <p:cNvSpPr txBox="1"/>
          <p:nvPr/>
        </p:nvSpPr>
        <p:spPr>
          <a:xfrm rot="16200000">
            <a:off x="4931406" y="2459996"/>
            <a:ext cx="1371598" cy="261610"/>
          </a:xfrm>
          <a:prstGeom prst="rect">
            <a:avLst/>
          </a:prstGeom>
          <a:noFill/>
        </p:spPr>
        <p:txBody>
          <a:bodyPr wrap="square" rtlCol="0">
            <a:spAutoFit/>
          </a:bodyPr>
          <a:lstStyle/>
          <a:p>
            <a:pPr algn="ctr"/>
            <a:r>
              <a:rPr lang="en-US" sz="1100" dirty="0" smtClean="0"/>
              <a:t>Pain Centers of Iowa</a:t>
            </a:r>
            <a:endParaRPr lang="en-US" sz="1100" dirty="0"/>
          </a:p>
        </p:txBody>
      </p:sp>
      <p:sp>
        <p:nvSpPr>
          <p:cNvPr id="12" name="TextBox 11"/>
          <p:cNvSpPr txBox="1"/>
          <p:nvPr/>
        </p:nvSpPr>
        <p:spPr>
          <a:xfrm rot="16200000">
            <a:off x="5541005" y="2231397"/>
            <a:ext cx="914400" cy="261610"/>
          </a:xfrm>
          <a:prstGeom prst="rect">
            <a:avLst/>
          </a:prstGeom>
          <a:noFill/>
        </p:spPr>
        <p:txBody>
          <a:bodyPr wrap="square" rtlCol="0">
            <a:spAutoFit/>
          </a:bodyPr>
          <a:lstStyle/>
          <a:p>
            <a:pPr algn="ctr"/>
            <a:r>
              <a:rPr lang="en-US" sz="1100" dirty="0" smtClean="0"/>
              <a:t>Dreyer Clinic</a:t>
            </a:r>
            <a:endParaRPr lang="en-US" sz="1100" dirty="0"/>
          </a:p>
        </p:txBody>
      </p:sp>
      <p:sp>
        <p:nvSpPr>
          <p:cNvPr id="13" name="TextBox 12"/>
          <p:cNvSpPr txBox="1"/>
          <p:nvPr/>
        </p:nvSpPr>
        <p:spPr>
          <a:xfrm rot="16200000">
            <a:off x="5350508" y="2574296"/>
            <a:ext cx="1600198" cy="261610"/>
          </a:xfrm>
          <a:prstGeom prst="rect">
            <a:avLst/>
          </a:prstGeom>
          <a:noFill/>
        </p:spPr>
        <p:txBody>
          <a:bodyPr wrap="square" rtlCol="0">
            <a:spAutoFit/>
          </a:bodyPr>
          <a:lstStyle/>
          <a:p>
            <a:pPr algn="ctr"/>
            <a:r>
              <a:rPr lang="en-US" sz="1100" dirty="0" smtClean="0"/>
              <a:t>Rockford Health System</a:t>
            </a:r>
            <a:endParaRPr lang="en-US" sz="1100" dirty="0"/>
          </a:p>
        </p:txBody>
      </p:sp>
      <p:sp>
        <p:nvSpPr>
          <p:cNvPr id="14" name="TextBox 13"/>
          <p:cNvSpPr txBox="1"/>
          <p:nvPr/>
        </p:nvSpPr>
        <p:spPr>
          <a:xfrm rot="16200000">
            <a:off x="5902958" y="2174245"/>
            <a:ext cx="800098" cy="261610"/>
          </a:xfrm>
          <a:prstGeom prst="rect">
            <a:avLst/>
          </a:prstGeom>
          <a:noFill/>
        </p:spPr>
        <p:txBody>
          <a:bodyPr wrap="square" rtlCol="0">
            <a:spAutoFit/>
          </a:bodyPr>
          <a:lstStyle/>
          <a:p>
            <a:pPr algn="ctr"/>
            <a:r>
              <a:rPr lang="en-US" sz="1100" dirty="0" smtClean="0"/>
              <a:t>Lawndale</a:t>
            </a:r>
            <a:endParaRPr lang="en-US" sz="1100" dirty="0"/>
          </a:p>
        </p:txBody>
      </p:sp>
      <p:sp>
        <p:nvSpPr>
          <p:cNvPr id="15" name="TextBox 14"/>
          <p:cNvSpPr txBox="1"/>
          <p:nvPr/>
        </p:nvSpPr>
        <p:spPr>
          <a:xfrm rot="16200000">
            <a:off x="6598251" y="2131741"/>
            <a:ext cx="715088" cy="261610"/>
          </a:xfrm>
          <a:prstGeom prst="rect">
            <a:avLst/>
          </a:prstGeom>
          <a:noFill/>
        </p:spPr>
        <p:txBody>
          <a:bodyPr wrap="square" rtlCol="0">
            <a:spAutoFit/>
          </a:bodyPr>
          <a:lstStyle/>
          <a:p>
            <a:pPr algn="ctr"/>
            <a:r>
              <a:rPr lang="en-US" sz="1100" dirty="0" smtClean="0"/>
              <a:t>Blessings</a:t>
            </a:r>
            <a:endParaRPr lang="en-US" sz="1100" dirty="0"/>
          </a:p>
        </p:txBody>
      </p:sp>
      <p:sp>
        <p:nvSpPr>
          <p:cNvPr id="16" name="TextBox 15"/>
          <p:cNvSpPr txBox="1"/>
          <p:nvPr/>
        </p:nvSpPr>
        <p:spPr>
          <a:xfrm rot="16200000">
            <a:off x="6003296" y="2879096"/>
            <a:ext cx="2209798" cy="261610"/>
          </a:xfrm>
          <a:prstGeom prst="rect">
            <a:avLst/>
          </a:prstGeom>
          <a:noFill/>
        </p:spPr>
        <p:txBody>
          <a:bodyPr wrap="square" rtlCol="0">
            <a:spAutoFit/>
          </a:bodyPr>
          <a:lstStyle/>
          <a:p>
            <a:pPr algn="ctr"/>
            <a:r>
              <a:rPr lang="en-US" sz="1100" dirty="0" smtClean="0"/>
              <a:t>Access Community Health Network</a:t>
            </a:r>
            <a:endParaRPr lang="en-US" sz="1100" dirty="0"/>
          </a:p>
        </p:txBody>
      </p:sp>
      <p:sp>
        <p:nvSpPr>
          <p:cNvPr id="17" name="TextBox 16"/>
          <p:cNvSpPr txBox="1"/>
          <p:nvPr/>
        </p:nvSpPr>
        <p:spPr>
          <a:xfrm rot="16200000">
            <a:off x="6650997" y="2612395"/>
            <a:ext cx="1676397" cy="261610"/>
          </a:xfrm>
          <a:prstGeom prst="rect">
            <a:avLst/>
          </a:prstGeom>
          <a:noFill/>
        </p:spPr>
        <p:txBody>
          <a:bodyPr wrap="square" rtlCol="0">
            <a:spAutoFit/>
          </a:bodyPr>
          <a:lstStyle/>
          <a:p>
            <a:pPr algn="ctr"/>
            <a:r>
              <a:rPr lang="en-US" sz="1100" dirty="0" smtClean="0"/>
              <a:t>Lake County Health Dept.</a:t>
            </a:r>
            <a:endParaRPr lang="en-US" sz="1100" dirty="0"/>
          </a:p>
        </p:txBody>
      </p:sp>
      <p:sp>
        <p:nvSpPr>
          <p:cNvPr id="18" name="TextBox 17"/>
          <p:cNvSpPr txBox="1"/>
          <p:nvPr/>
        </p:nvSpPr>
        <p:spPr>
          <a:xfrm rot="16200000">
            <a:off x="7346321" y="2069471"/>
            <a:ext cx="590548" cy="261610"/>
          </a:xfrm>
          <a:prstGeom prst="rect">
            <a:avLst/>
          </a:prstGeom>
          <a:noFill/>
        </p:spPr>
        <p:txBody>
          <a:bodyPr wrap="square" rtlCol="0">
            <a:spAutoFit/>
          </a:bodyPr>
          <a:lstStyle/>
          <a:p>
            <a:pPr algn="ctr"/>
            <a:r>
              <a:rPr lang="en-US" sz="1100" dirty="0" smtClean="0"/>
              <a:t>Rush</a:t>
            </a:r>
            <a:endParaRPr lang="en-US" sz="1100" dirty="0"/>
          </a:p>
        </p:txBody>
      </p:sp>
      <p:sp>
        <p:nvSpPr>
          <p:cNvPr id="19" name="TextBox 18"/>
          <p:cNvSpPr txBox="1"/>
          <p:nvPr/>
        </p:nvSpPr>
        <p:spPr>
          <a:xfrm rot="16200000">
            <a:off x="7565395" y="4136396"/>
            <a:ext cx="1219200" cy="261610"/>
          </a:xfrm>
          <a:prstGeom prst="rect">
            <a:avLst/>
          </a:prstGeom>
          <a:noFill/>
        </p:spPr>
        <p:txBody>
          <a:bodyPr wrap="square" rtlCol="0">
            <a:spAutoFit/>
          </a:bodyPr>
          <a:lstStyle/>
          <a:p>
            <a:pPr algn="ctr"/>
            <a:r>
              <a:rPr lang="en-US" sz="1100" dirty="0" smtClean="0"/>
              <a:t>Carle Foundation</a:t>
            </a:r>
            <a:endParaRPr lang="en-US" sz="1100" dirty="0"/>
          </a:p>
        </p:txBody>
      </p:sp>
      <p:sp>
        <p:nvSpPr>
          <p:cNvPr id="20" name="TextBox 19"/>
          <p:cNvSpPr txBox="1"/>
          <p:nvPr/>
        </p:nvSpPr>
        <p:spPr>
          <a:xfrm rot="16200000">
            <a:off x="7451095" y="4403095"/>
            <a:ext cx="1752599" cy="261610"/>
          </a:xfrm>
          <a:prstGeom prst="rect">
            <a:avLst/>
          </a:prstGeom>
          <a:noFill/>
        </p:spPr>
        <p:txBody>
          <a:bodyPr wrap="square" rtlCol="0">
            <a:spAutoFit/>
          </a:bodyPr>
          <a:lstStyle/>
          <a:p>
            <a:pPr algn="ctr"/>
            <a:r>
              <a:rPr lang="en-US" sz="1100" dirty="0" smtClean="0"/>
              <a:t>Southern Illinois Healthcare</a:t>
            </a:r>
            <a:endParaRPr lang="en-US" sz="1100" dirty="0"/>
          </a:p>
        </p:txBody>
      </p:sp>
      <p:cxnSp>
        <p:nvCxnSpPr>
          <p:cNvPr id="22" name="Straight Connector 21"/>
          <p:cNvCxnSpPr>
            <a:stCxn id="8" idx="1"/>
          </p:cNvCxnSpPr>
          <p:nvPr/>
        </p:nvCxnSpPr>
        <p:spPr>
          <a:xfrm flipH="1">
            <a:off x="1342310" y="2866313"/>
            <a:ext cx="1" cy="2467687"/>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1"/>
          </p:cNvCxnSpPr>
          <p:nvPr/>
        </p:nvCxnSpPr>
        <p:spPr>
          <a:xfrm>
            <a:off x="3933111" y="2971799"/>
            <a:ext cx="21597" cy="251460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3916" y="3086100"/>
            <a:ext cx="21597" cy="23241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17205" y="3276601"/>
            <a:ext cx="0" cy="21336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1"/>
          </p:cNvCxnSpPr>
          <p:nvPr/>
        </p:nvCxnSpPr>
        <p:spPr>
          <a:xfrm>
            <a:off x="5998205" y="2819402"/>
            <a:ext cx="21597" cy="2209798"/>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50607" y="3505200"/>
            <a:ext cx="21593" cy="12192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2"/>
          </p:cNvCxnSpPr>
          <p:nvPr/>
        </p:nvCxnSpPr>
        <p:spPr>
          <a:xfrm>
            <a:off x="6281412" y="2705101"/>
            <a:ext cx="43188" cy="194309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5" idx="1"/>
          </p:cNvCxnSpPr>
          <p:nvPr/>
        </p:nvCxnSpPr>
        <p:spPr>
          <a:xfrm>
            <a:off x="6955795" y="2620090"/>
            <a:ext cx="0" cy="191381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6" idx="1"/>
          </p:cNvCxnSpPr>
          <p:nvPr/>
        </p:nvCxnSpPr>
        <p:spPr>
          <a:xfrm>
            <a:off x="7108195" y="4114800"/>
            <a:ext cx="0" cy="5334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7" idx="1"/>
          </p:cNvCxnSpPr>
          <p:nvPr/>
        </p:nvCxnSpPr>
        <p:spPr>
          <a:xfrm>
            <a:off x="7489196" y="3581399"/>
            <a:ext cx="21594" cy="106680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1"/>
          </p:cNvCxnSpPr>
          <p:nvPr/>
        </p:nvCxnSpPr>
        <p:spPr>
          <a:xfrm>
            <a:off x="7641595" y="2495550"/>
            <a:ext cx="0" cy="154305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9" idx="3"/>
          </p:cNvCxnSpPr>
          <p:nvPr/>
        </p:nvCxnSpPr>
        <p:spPr>
          <a:xfrm flipV="1">
            <a:off x="8174995" y="3352800"/>
            <a:ext cx="0" cy="30480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0" idx="3"/>
          </p:cNvCxnSpPr>
          <p:nvPr/>
        </p:nvCxnSpPr>
        <p:spPr>
          <a:xfrm flipV="1">
            <a:off x="8327395" y="2590801"/>
            <a:ext cx="0" cy="10668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077200" y="1905000"/>
            <a:ext cx="762000" cy="261610"/>
          </a:xfrm>
          <a:prstGeom prst="rect">
            <a:avLst/>
          </a:prstGeom>
          <a:noFill/>
        </p:spPr>
        <p:txBody>
          <a:bodyPr wrap="square" rtlCol="0">
            <a:spAutoFit/>
          </a:bodyPr>
          <a:lstStyle/>
          <a:p>
            <a:pPr algn="ctr"/>
            <a:r>
              <a:rPr lang="en-US" sz="1100" b="1" dirty="0" smtClean="0"/>
              <a:t>899,991</a:t>
            </a:r>
            <a:endParaRPr lang="en-US" sz="1100" b="1" dirty="0"/>
          </a:p>
        </p:txBody>
      </p:sp>
      <p:sp>
        <p:nvSpPr>
          <p:cNvPr id="63" name="TextBox 62"/>
          <p:cNvSpPr txBox="1"/>
          <p:nvPr/>
        </p:nvSpPr>
        <p:spPr>
          <a:xfrm>
            <a:off x="5867400" y="4381500"/>
            <a:ext cx="762000" cy="261610"/>
          </a:xfrm>
          <a:prstGeom prst="rect">
            <a:avLst/>
          </a:prstGeom>
          <a:noFill/>
        </p:spPr>
        <p:txBody>
          <a:bodyPr wrap="square" rtlCol="0">
            <a:spAutoFit/>
          </a:bodyPr>
          <a:lstStyle/>
          <a:p>
            <a:pPr algn="ctr"/>
            <a:r>
              <a:rPr lang="en-US" sz="1100" b="1" dirty="0" smtClean="0"/>
              <a:t>224,270</a:t>
            </a:r>
            <a:endParaRPr lang="en-US" sz="1100" b="1" dirty="0"/>
          </a:p>
        </p:txBody>
      </p:sp>
      <p:sp>
        <p:nvSpPr>
          <p:cNvPr id="64" name="TextBox 63"/>
          <p:cNvSpPr txBox="1"/>
          <p:nvPr/>
        </p:nvSpPr>
        <p:spPr>
          <a:xfrm>
            <a:off x="3552110" y="5135432"/>
            <a:ext cx="762000" cy="261610"/>
          </a:xfrm>
          <a:prstGeom prst="rect">
            <a:avLst/>
          </a:prstGeom>
          <a:noFill/>
        </p:spPr>
        <p:txBody>
          <a:bodyPr wrap="square" rtlCol="0">
            <a:spAutoFit/>
          </a:bodyPr>
          <a:lstStyle/>
          <a:p>
            <a:pPr algn="ctr"/>
            <a:r>
              <a:rPr lang="en-US" sz="1100" b="1" dirty="0" smtClean="0"/>
              <a:t>5,077</a:t>
            </a:r>
            <a:endParaRPr lang="en-US" sz="1100" b="1" dirty="0"/>
          </a:p>
        </p:txBody>
      </p:sp>
      <p:sp>
        <p:nvSpPr>
          <p:cNvPr id="65" name="TextBox 64"/>
          <p:cNvSpPr txBox="1"/>
          <p:nvPr/>
        </p:nvSpPr>
        <p:spPr>
          <a:xfrm>
            <a:off x="1278740" y="5148591"/>
            <a:ext cx="762000" cy="261610"/>
          </a:xfrm>
          <a:prstGeom prst="rect">
            <a:avLst/>
          </a:prstGeom>
          <a:noFill/>
        </p:spPr>
        <p:txBody>
          <a:bodyPr wrap="square" rtlCol="0">
            <a:spAutoFit/>
          </a:bodyPr>
          <a:lstStyle/>
          <a:p>
            <a:pPr algn="ctr"/>
            <a:r>
              <a:rPr lang="en-US" sz="1100" b="1" dirty="0" smtClean="0"/>
              <a:t>5,135</a:t>
            </a:r>
            <a:endParaRPr lang="en-US" sz="1100" b="1" dirty="0"/>
          </a:p>
        </p:txBody>
      </p:sp>
      <p:sp>
        <p:nvSpPr>
          <p:cNvPr id="67" name="TextBox 66"/>
          <p:cNvSpPr txBox="1"/>
          <p:nvPr/>
        </p:nvSpPr>
        <p:spPr>
          <a:xfrm>
            <a:off x="1828800" y="2866313"/>
            <a:ext cx="1295400" cy="938719"/>
          </a:xfrm>
          <a:prstGeom prst="rect">
            <a:avLst/>
          </a:prstGeom>
          <a:noFill/>
          <a:ln>
            <a:solidFill>
              <a:schemeClr val="tx1"/>
            </a:solidFill>
            <a:prstDash val="dash"/>
          </a:ln>
        </p:spPr>
        <p:txBody>
          <a:bodyPr wrap="square" rtlCol="0">
            <a:spAutoFit/>
          </a:bodyPr>
          <a:lstStyle/>
          <a:p>
            <a:pPr algn="ctr"/>
            <a:r>
              <a:rPr lang="en-US" sz="1100" b="1" u="sng" dirty="0" smtClean="0"/>
              <a:t>June Queries YoY</a:t>
            </a:r>
          </a:p>
          <a:p>
            <a:r>
              <a:rPr lang="en-US" sz="1100" b="1" dirty="0" smtClean="0"/>
              <a:t>2014: </a:t>
            </a:r>
            <a:r>
              <a:rPr lang="en-US" sz="1100" dirty="0" smtClean="0"/>
              <a:t>5,135</a:t>
            </a:r>
          </a:p>
          <a:p>
            <a:r>
              <a:rPr lang="en-US" sz="1100" b="1" dirty="0" smtClean="0"/>
              <a:t>2015: </a:t>
            </a:r>
            <a:r>
              <a:rPr lang="en-US" sz="1100" dirty="0" smtClean="0"/>
              <a:t>5,077</a:t>
            </a:r>
          </a:p>
          <a:p>
            <a:r>
              <a:rPr lang="en-US" sz="1100" b="1" dirty="0" smtClean="0"/>
              <a:t>2016: </a:t>
            </a:r>
            <a:r>
              <a:rPr lang="en-US" sz="1100" dirty="0" smtClean="0"/>
              <a:t>224,270</a:t>
            </a:r>
          </a:p>
          <a:p>
            <a:r>
              <a:rPr lang="en-US" sz="1100" b="1" dirty="0" smtClean="0"/>
              <a:t>2017: </a:t>
            </a:r>
            <a:r>
              <a:rPr lang="en-US" sz="1100" dirty="0" smtClean="0"/>
              <a:t>899,991</a:t>
            </a:r>
            <a:endParaRPr lang="en-US" sz="1100" dirty="0"/>
          </a:p>
        </p:txBody>
      </p:sp>
      <p:sp>
        <p:nvSpPr>
          <p:cNvPr id="3" name="TextBox 2"/>
          <p:cNvSpPr txBox="1"/>
          <p:nvPr/>
        </p:nvSpPr>
        <p:spPr>
          <a:xfrm>
            <a:off x="342900" y="6146884"/>
            <a:ext cx="8458200" cy="253916"/>
          </a:xfrm>
          <a:prstGeom prst="rect">
            <a:avLst/>
          </a:prstGeom>
          <a:noFill/>
        </p:spPr>
        <p:txBody>
          <a:bodyPr wrap="square" rtlCol="0">
            <a:spAutoFit/>
          </a:bodyPr>
          <a:lstStyle/>
          <a:p>
            <a:r>
              <a:rPr lang="en-US" sz="1050" dirty="0" smtClean="0"/>
              <a:t>*The number of requests via automated connections. These requests can be made be made by an EHR system before a prescriber has seen the patient.</a:t>
            </a:r>
            <a:endParaRPr lang="en-US" sz="1050" dirty="0"/>
          </a:p>
        </p:txBody>
      </p:sp>
    </p:spTree>
    <p:extLst>
      <p:ext uri="{BB962C8B-B14F-4D97-AF65-F5344CB8AC3E}">
        <p14:creationId xmlns:p14="http://schemas.microsoft.com/office/powerpoint/2010/main" val="36742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Connections</a:t>
            </a:r>
            <a:endParaRPr lang="en-US" dirty="0"/>
          </a:p>
        </p:txBody>
      </p:sp>
      <p:sp>
        <p:nvSpPr>
          <p:cNvPr id="4" name="Date Placeholder 3"/>
          <p:cNvSpPr>
            <a:spLocks noGrp="1"/>
          </p:cNvSpPr>
          <p:nvPr>
            <p:ph type="dt" sz="half" idx="10"/>
          </p:nvPr>
        </p:nvSpPr>
        <p:spPr/>
        <p:txBody>
          <a:bodyPr/>
          <a:lstStyle/>
          <a:p>
            <a:fld id="{C1FDFFE0-B43C-44FD-B53F-45E82332E5D5}" type="datetime1">
              <a:rPr lang="en-US" smtClean="0"/>
              <a:t>11/13/2017</a:t>
            </a:fld>
            <a:endParaRPr lang="en-US"/>
          </a:p>
        </p:txBody>
      </p:sp>
      <p:sp>
        <p:nvSpPr>
          <p:cNvPr id="5" name="Slide Number Placeholder 4"/>
          <p:cNvSpPr>
            <a:spLocks noGrp="1"/>
          </p:cNvSpPr>
          <p:nvPr>
            <p:ph type="sldNum" sz="quarter" idx="12"/>
          </p:nvPr>
        </p:nvSpPr>
        <p:spPr/>
        <p:txBody>
          <a:bodyPr/>
          <a:lstStyle/>
          <a:p>
            <a:fld id="{8E2BB739-DA7D-46D4-AB08-EB05A595F6CE}" type="slidenum">
              <a:rPr lang="en-US" smtClean="0"/>
              <a:t>18</a:t>
            </a:fld>
            <a:endParaRPr lang="en-US"/>
          </a:p>
        </p:txBody>
      </p:sp>
      <p:sp>
        <p:nvSpPr>
          <p:cNvPr id="8" name="Content Placeholder 7"/>
          <p:cNvSpPr>
            <a:spLocks noGrp="1"/>
          </p:cNvSpPr>
          <p:nvPr>
            <p:ph idx="13"/>
          </p:nvPr>
        </p:nvSpPr>
        <p:spPr/>
        <p:txBody>
          <a:bodyPr>
            <a:normAutofit fontScale="92500" lnSpcReduction="10000"/>
          </a:bodyPr>
          <a:lstStyle/>
          <a:p>
            <a:r>
              <a:rPr lang="en-US" dirty="0" smtClean="0"/>
              <a:t>The PMP has an automated connection with 13 healthcare provider systems, with a total of 322 sites. EHR systems include Epic, Cerner, Meditech, AllScripts, NextGen, and GE Centricity.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00405736"/>
              </p:ext>
            </p:extLst>
          </p:nvPr>
        </p:nvGraphicFramePr>
        <p:xfrm>
          <a:off x="443948" y="1905000"/>
          <a:ext cx="3505200" cy="4724400"/>
        </p:xfrm>
        <a:graphic>
          <a:graphicData uri="http://schemas.openxmlformats.org/drawingml/2006/table">
            <a:tbl>
              <a:tblPr firstRow="1" bandRow="1">
                <a:tableStyleId>{5C22544A-7EE6-4342-B048-85BDC9FD1C3A}</a:tableStyleId>
              </a:tblPr>
              <a:tblGrid>
                <a:gridCol w="1836057"/>
                <a:gridCol w="1001486"/>
                <a:gridCol w="667657"/>
              </a:tblGrid>
              <a:tr h="152400">
                <a:tc>
                  <a:txBody>
                    <a:bodyPr/>
                    <a:lstStyle/>
                    <a:p>
                      <a:r>
                        <a:rPr lang="en-US" sz="1100" b="1" dirty="0" smtClean="0"/>
                        <a:t>Provider</a:t>
                      </a:r>
                      <a:endParaRPr lang="en-US" sz="1100" b="1" dirty="0"/>
                    </a:p>
                  </a:txBody>
                  <a:tcPr/>
                </a:tc>
                <a:tc>
                  <a:txBody>
                    <a:bodyPr/>
                    <a:lstStyle/>
                    <a:p>
                      <a:r>
                        <a:rPr lang="en-US" sz="1100" dirty="0" smtClean="0"/>
                        <a:t>Live Date</a:t>
                      </a:r>
                      <a:endParaRPr lang="en-US" sz="1100" dirty="0"/>
                    </a:p>
                  </a:txBody>
                  <a:tcPr/>
                </a:tc>
                <a:tc>
                  <a:txBody>
                    <a:bodyPr/>
                    <a:lstStyle/>
                    <a:p>
                      <a:r>
                        <a:rPr lang="en-US" sz="1100" dirty="0" smtClean="0"/>
                        <a:t># Sites</a:t>
                      </a:r>
                      <a:endParaRPr lang="en-US" sz="1100" dirty="0"/>
                    </a:p>
                  </a:txBody>
                  <a:tcPr/>
                </a:tc>
              </a:tr>
              <a:tr h="121920">
                <a:tc>
                  <a:txBody>
                    <a:bodyPr/>
                    <a:lstStyle/>
                    <a:p>
                      <a:r>
                        <a:rPr lang="en-US" sz="1100" dirty="0" smtClean="0"/>
                        <a:t>Anderson Hospital</a:t>
                      </a:r>
                      <a:endParaRPr lang="en-US" sz="1100" dirty="0"/>
                    </a:p>
                  </a:txBody>
                  <a:tcPr/>
                </a:tc>
                <a:tc>
                  <a:txBody>
                    <a:bodyPr/>
                    <a:lstStyle/>
                    <a:p>
                      <a:r>
                        <a:rPr lang="en-US" sz="1100" dirty="0" smtClean="0"/>
                        <a:t>4/10/2014</a:t>
                      </a:r>
                      <a:endParaRPr lang="en-US" sz="1100" dirty="0"/>
                    </a:p>
                  </a:txBody>
                  <a:tcPr/>
                </a:tc>
                <a:tc>
                  <a:txBody>
                    <a:bodyPr/>
                    <a:lstStyle/>
                    <a:p>
                      <a:r>
                        <a:rPr lang="en-US" sz="1100" dirty="0" smtClean="0"/>
                        <a:t>5</a:t>
                      </a:r>
                      <a:endParaRPr lang="en-US" sz="1100" dirty="0"/>
                    </a:p>
                  </a:txBody>
                  <a:tcPr/>
                </a:tc>
              </a:tr>
              <a:tr h="0">
                <a:tc>
                  <a:txBody>
                    <a:bodyPr/>
                    <a:lstStyle/>
                    <a:p>
                      <a:r>
                        <a:rPr lang="en-US" sz="1100" dirty="0" smtClean="0"/>
                        <a:t>Northwestern Medicine</a:t>
                      </a:r>
                      <a:endParaRPr lang="en-US" sz="1100" dirty="0"/>
                    </a:p>
                  </a:txBody>
                  <a:tcPr/>
                </a:tc>
                <a:tc>
                  <a:txBody>
                    <a:bodyPr/>
                    <a:lstStyle/>
                    <a:p>
                      <a:r>
                        <a:rPr lang="en-US" sz="1100" dirty="0" smtClean="0"/>
                        <a:t>6/15/2015</a:t>
                      </a:r>
                      <a:endParaRPr lang="en-US" sz="1100" dirty="0"/>
                    </a:p>
                  </a:txBody>
                  <a:tcPr/>
                </a:tc>
                <a:tc>
                  <a:txBody>
                    <a:bodyPr/>
                    <a:lstStyle/>
                    <a:p>
                      <a:r>
                        <a:rPr lang="en-US" sz="1100" dirty="0" smtClean="0"/>
                        <a:t>15</a:t>
                      </a:r>
                      <a:endParaRPr lang="en-US" sz="1100" dirty="0"/>
                    </a:p>
                  </a:txBody>
                  <a:tcPr/>
                </a:tc>
              </a:tr>
              <a:tr h="137160">
                <a:tc>
                  <a:txBody>
                    <a:bodyPr/>
                    <a:lstStyle/>
                    <a:p>
                      <a:r>
                        <a:rPr lang="en-US" sz="1100" dirty="0" smtClean="0"/>
                        <a:t>Springfield Clinic</a:t>
                      </a:r>
                      <a:endParaRPr lang="en-US" sz="1100" dirty="0"/>
                    </a:p>
                  </a:txBody>
                  <a:tcPr/>
                </a:tc>
                <a:tc>
                  <a:txBody>
                    <a:bodyPr/>
                    <a:lstStyle/>
                    <a:p>
                      <a:r>
                        <a:rPr lang="en-US" sz="1100" dirty="0" smtClean="0"/>
                        <a:t>7/6/2015</a:t>
                      </a:r>
                      <a:endParaRPr lang="en-US" sz="1100" dirty="0"/>
                    </a:p>
                  </a:txBody>
                  <a:tcPr/>
                </a:tc>
                <a:tc>
                  <a:txBody>
                    <a:bodyPr/>
                    <a:lstStyle/>
                    <a:p>
                      <a:r>
                        <a:rPr lang="en-US" sz="1100" dirty="0" smtClean="0"/>
                        <a:t>102</a:t>
                      </a:r>
                      <a:endParaRPr lang="en-US" sz="1100" dirty="0"/>
                    </a:p>
                  </a:txBody>
                  <a:tcPr/>
                </a:tc>
              </a:tr>
              <a:tr h="0">
                <a:tc>
                  <a:txBody>
                    <a:bodyPr/>
                    <a:lstStyle/>
                    <a:p>
                      <a:r>
                        <a:rPr lang="en-US" sz="1100" dirty="0" smtClean="0"/>
                        <a:t>Pain</a:t>
                      </a:r>
                      <a:r>
                        <a:rPr lang="en-US" sz="1100" baseline="0" dirty="0" smtClean="0"/>
                        <a:t> Centers of Iowa</a:t>
                      </a:r>
                      <a:endParaRPr lang="en-US" sz="1100" dirty="0"/>
                    </a:p>
                  </a:txBody>
                  <a:tcPr/>
                </a:tc>
                <a:tc>
                  <a:txBody>
                    <a:bodyPr/>
                    <a:lstStyle/>
                    <a:p>
                      <a:r>
                        <a:rPr lang="en-US" sz="1100" dirty="0" smtClean="0"/>
                        <a:t>3/4/2016</a:t>
                      </a:r>
                      <a:endParaRPr lang="en-US" sz="1100" dirty="0"/>
                    </a:p>
                  </a:txBody>
                  <a:tcPr/>
                </a:tc>
                <a:tc>
                  <a:txBody>
                    <a:bodyPr/>
                    <a:lstStyle/>
                    <a:p>
                      <a:r>
                        <a:rPr lang="en-US" sz="1100" dirty="0" smtClean="0"/>
                        <a:t>6</a:t>
                      </a:r>
                      <a:endParaRPr lang="en-US" sz="1100" dirty="0"/>
                    </a:p>
                  </a:txBody>
                  <a:tcPr/>
                </a:tc>
              </a:tr>
              <a:tr h="152400">
                <a:tc>
                  <a:txBody>
                    <a:bodyPr/>
                    <a:lstStyle/>
                    <a:p>
                      <a:r>
                        <a:rPr lang="en-US" sz="1100" dirty="0" smtClean="0"/>
                        <a:t>Dreyer Clinic (Advocate Dryer)</a:t>
                      </a:r>
                      <a:endParaRPr lang="en-US" sz="1100" dirty="0"/>
                    </a:p>
                  </a:txBody>
                  <a:tcPr/>
                </a:tc>
                <a:tc>
                  <a:txBody>
                    <a:bodyPr/>
                    <a:lstStyle/>
                    <a:p>
                      <a:r>
                        <a:rPr lang="en-US" sz="1100" dirty="0" smtClean="0"/>
                        <a:t>5/17/2016</a:t>
                      </a:r>
                      <a:endParaRPr lang="en-US" sz="1100" dirty="0"/>
                    </a:p>
                  </a:txBody>
                  <a:tcPr/>
                </a:tc>
                <a:tc>
                  <a:txBody>
                    <a:bodyPr/>
                    <a:lstStyle/>
                    <a:p>
                      <a:r>
                        <a:rPr lang="en-US" sz="1100" dirty="0" smtClean="0"/>
                        <a:t>13</a:t>
                      </a:r>
                      <a:endParaRPr lang="en-US" sz="1100" dirty="0"/>
                    </a:p>
                  </a:txBody>
                  <a:tcPr/>
                </a:tc>
              </a:tr>
              <a:tr h="0">
                <a:tc>
                  <a:txBody>
                    <a:bodyPr/>
                    <a:lstStyle/>
                    <a:p>
                      <a:r>
                        <a:rPr lang="en-US" sz="1100" dirty="0" smtClean="0"/>
                        <a:t>Rockford Health System</a:t>
                      </a:r>
                      <a:endParaRPr lang="en-US" sz="1100" dirty="0"/>
                    </a:p>
                  </a:txBody>
                  <a:tcPr/>
                </a:tc>
                <a:tc>
                  <a:txBody>
                    <a:bodyPr/>
                    <a:lstStyle/>
                    <a:p>
                      <a:r>
                        <a:rPr lang="en-US" sz="1100" dirty="0" smtClean="0"/>
                        <a:t>6/11/2016</a:t>
                      </a:r>
                      <a:endParaRPr lang="en-US" sz="1100" dirty="0"/>
                    </a:p>
                  </a:txBody>
                  <a:tcPr/>
                </a:tc>
                <a:tc>
                  <a:txBody>
                    <a:bodyPr/>
                    <a:lstStyle/>
                    <a:p>
                      <a:r>
                        <a:rPr lang="en-US" sz="1100" dirty="0" smtClean="0"/>
                        <a:t>12</a:t>
                      </a:r>
                      <a:endParaRPr lang="en-US" sz="1100" dirty="0"/>
                    </a:p>
                  </a:txBody>
                  <a:tcPr/>
                </a:tc>
              </a:tr>
              <a:tr h="152400">
                <a:tc>
                  <a:txBody>
                    <a:bodyPr/>
                    <a:lstStyle/>
                    <a:p>
                      <a:r>
                        <a:rPr lang="en-US" sz="1100" dirty="0" smtClean="0"/>
                        <a:t>Lawndale</a:t>
                      </a:r>
                      <a:endParaRPr lang="en-US" sz="1100" dirty="0"/>
                    </a:p>
                  </a:txBody>
                  <a:tcPr/>
                </a:tc>
                <a:tc>
                  <a:txBody>
                    <a:bodyPr/>
                    <a:lstStyle/>
                    <a:p>
                      <a:r>
                        <a:rPr lang="en-US" sz="1100" dirty="0" smtClean="0"/>
                        <a:t>7/20/2016</a:t>
                      </a:r>
                      <a:endParaRPr lang="en-US" sz="1100" dirty="0"/>
                    </a:p>
                  </a:txBody>
                  <a:tcPr/>
                </a:tc>
                <a:tc>
                  <a:txBody>
                    <a:bodyPr/>
                    <a:lstStyle/>
                    <a:p>
                      <a:r>
                        <a:rPr lang="en-US" sz="1100" dirty="0" smtClean="0"/>
                        <a:t>6</a:t>
                      </a:r>
                      <a:endParaRPr lang="en-US" sz="1100" dirty="0"/>
                    </a:p>
                  </a:txBody>
                  <a:tcPr/>
                </a:tc>
              </a:tr>
              <a:tr h="121920">
                <a:tc>
                  <a:txBody>
                    <a:bodyPr/>
                    <a:lstStyle/>
                    <a:p>
                      <a:r>
                        <a:rPr lang="en-US" sz="1100" dirty="0" smtClean="0"/>
                        <a:t>Blessings</a:t>
                      </a:r>
                      <a:endParaRPr lang="en-US" sz="1100" dirty="0"/>
                    </a:p>
                  </a:txBody>
                  <a:tcPr/>
                </a:tc>
                <a:tc>
                  <a:txBody>
                    <a:bodyPr/>
                    <a:lstStyle/>
                    <a:p>
                      <a:r>
                        <a:rPr lang="en-US" sz="1100" dirty="0" smtClean="0"/>
                        <a:t>10/17/2016</a:t>
                      </a:r>
                      <a:endParaRPr lang="en-US" sz="1100" dirty="0"/>
                    </a:p>
                  </a:txBody>
                  <a:tcPr/>
                </a:tc>
                <a:tc>
                  <a:txBody>
                    <a:bodyPr/>
                    <a:lstStyle/>
                    <a:p>
                      <a:r>
                        <a:rPr lang="en-US" sz="1100" dirty="0" smtClean="0"/>
                        <a:t>8</a:t>
                      </a:r>
                      <a:endParaRPr lang="en-US" sz="1100" dirty="0"/>
                    </a:p>
                  </a:txBody>
                  <a:tcPr/>
                </a:tc>
              </a:tr>
              <a:tr h="370840">
                <a:tc>
                  <a:txBody>
                    <a:bodyPr/>
                    <a:lstStyle/>
                    <a:p>
                      <a:r>
                        <a:rPr lang="en-US" sz="1100" dirty="0" smtClean="0"/>
                        <a:t>Access Community Health Network</a:t>
                      </a:r>
                      <a:endParaRPr lang="en-US" sz="1100" dirty="0"/>
                    </a:p>
                  </a:txBody>
                  <a:tcPr/>
                </a:tc>
                <a:tc>
                  <a:txBody>
                    <a:bodyPr/>
                    <a:lstStyle/>
                    <a:p>
                      <a:r>
                        <a:rPr lang="en-US" sz="1100" dirty="0" smtClean="0"/>
                        <a:t>11/18/2016</a:t>
                      </a:r>
                      <a:endParaRPr lang="en-US" sz="1100" dirty="0"/>
                    </a:p>
                  </a:txBody>
                  <a:tcPr/>
                </a:tc>
                <a:tc>
                  <a:txBody>
                    <a:bodyPr/>
                    <a:lstStyle/>
                    <a:p>
                      <a:r>
                        <a:rPr lang="en-US" sz="1100" dirty="0" smtClean="0"/>
                        <a:t>36</a:t>
                      </a:r>
                      <a:endParaRPr lang="en-US" sz="1100" dirty="0"/>
                    </a:p>
                  </a:txBody>
                  <a:tcPr/>
                </a:tc>
              </a:tr>
              <a:tr h="370840">
                <a:tc>
                  <a:txBody>
                    <a:bodyPr/>
                    <a:lstStyle/>
                    <a:p>
                      <a:r>
                        <a:rPr lang="en-US" sz="1100" dirty="0" smtClean="0"/>
                        <a:t>Lake County</a:t>
                      </a:r>
                      <a:r>
                        <a:rPr lang="en-US" sz="1100" baseline="0" dirty="0" smtClean="0"/>
                        <a:t> Health Department</a:t>
                      </a:r>
                      <a:endParaRPr lang="en-US" sz="1100" dirty="0"/>
                    </a:p>
                  </a:txBody>
                  <a:tcPr/>
                </a:tc>
                <a:tc>
                  <a:txBody>
                    <a:bodyPr/>
                    <a:lstStyle/>
                    <a:p>
                      <a:r>
                        <a:rPr lang="en-US" sz="1100" dirty="0" smtClean="0"/>
                        <a:t>1/12/2017</a:t>
                      </a:r>
                      <a:endParaRPr lang="en-US" sz="1100" dirty="0"/>
                    </a:p>
                  </a:txBody>
                  <a:tcPr/>
                </a:tc>
                <a:tc>
                  <a:txBody>
                    <a:bodyPr/>
                    <a:lstStyle/>
                    <a:p>
                      <a:r>
                        <a:rPr lang="en-US" sz="1100" dirty="0" smtClean="0"/>
                        <a:t>13</a:t>
                      </a:r>
                      <a:endParaRPr lang="en-US" sz="1100" dirty="0"/>
                    </a:p>
                  </a:txBody>
                  <a:tcPr/>
                </a:tc>
              </a:tr>
              <a:tr h="370840">
                <a:tc>
                  <a:txBody>
                    <a:bodyPr/>
                    <a:lstStyle/>
                    <a:p>
                      <a:r>
                        <a:rPr lang="en-US" sz="1100" dirty="0" smtClean="0"/>
                        <a:t>Rush University Medical Center</a:t>
                      </a:r>
                      <a:endParaRPr lang="en-US" sz="1100" dirty="0"/>
                    </a:p>
                  </a:txBody>
                  <a:tcPr/>
                </a:tc>
                <a:tc>
                  <a:txBody>
                    <a:bodyPr/>
                    <a:lstStyle/>
                    <a:p>
                      <a:r>
                        <a:rPr lang="en-US" sz="1100" dirty="0" smtClean="0"/>
                        <a:t>2/1/2017</a:t>
                      </a:r>
                      <a:endParaRPr lang="en-US" sz="1100" dirty="0"/>
                    </a:p>
                  </a:txBody>
                  <a:tcPr/>
                </a:tc>
                <a:tc>
                  <a:txBody>
                    <a:bodyPr/>
                    <a:lstStyle/>
                    <a:p>
                      <a:r>
                        <a:rPr lang="en-US" sz="1100" dirty="0" smtClean="0"/>
                        <a:t>80</a:t>
                      </a:r>
                      <a:endParaRPr lang="en-US" sz="1100" dirty="0"/>
                    </a:p>
                  </a:txBody>
                  <a:tcPr/>
                </a:tc>
              </a:tr>
              <a:tr h="0">
                <a:tc>
                  <a:txBody>
                    <a:bodyPr/>
                    <a:lstStyle/>
                    <a:p>
                      <a:r>
                        <a:rPr lang="en-US" sz="1100" dirty="0" smtClean="0"/>
                        <a:t>Carle Foundation Hospital</a:t>
                      </a:r>
                      <a:endParaRPr lang="en-US" sz="1100" dirty="0"/>
                    </a:p>
                  </a:txBody>
                  <a:tcPr/>
                </a:tc>
                <a:tc>
                  <a:txBody>
                    <a:bodyPr/>
                    <a:lstStyle/>
                    <a:p>
                      <a:r>
                        <a:rPr lang="en-US" sz="1100" dirty="0" smtClean="0"/>
                        <a:t>5/2/2017</a:t>
                      </a:r>
                      <a:endParaRPr lang="en-US" sz="1100" dirty="0"/>
                    </a:p>
                  </a:txBody>
                  <a:tcPr/>
                </a:tc>
                <a:tc>
                  <a:txBody>
                    <a:bodyPr/>
                    <a:lstStyle/>
                    <a:p>
                      <a:r>
                        <a:rPr lang="en-US" sz="1100" dirty="0" smtClean="0"/>
                        <a:t>22</a:t>
                      </a:r>
                      <a:endParaRPr lang="en-US" sz="1100" dirty="0"/>
                    </a:p>
                  </a:txBody>
                  <a:tcPr/>
                </a:tc>
              </a:tr>
              <a:tr h="152400">
                <a:tc>
                  <a:txBody>
                    <a:bodyPr/>
                    <a:lstStyle/>
                    <a:p>
                      <a:r>
                        <a:rPr lang="en-US" sz="1100" dirty="0" smtClean="0"/>
                        <a:t>Southern Illinois</a:t>
                      </a:r>
                      <a:r>
                        <a:rPr lang="en-US" sz="1100" baseline="0" dirty="0" smtClean="0"/>
                        <a:t> Healthcare</a:t>
                      </a:r>
                      <a:endParaRPr lang="en-US" sz="1100" dirty="0"/>
                    </a:p>
                  </a:txBody>
                  <a:tcPr/>
                </a:tc>
                <a:tc>
                  <a:txBody>
                    <a:bodyPr/>
                    <a:lstStyle/>
                    <a:p>
                      <a:r>
                        <a:rPr lang="en-US" sz="1100" dirty="0" smtClean="0"/>
                        <a:t>5/20/2017</a:t>
                      </a:r>
                      <a:endParaRPr lang="en-US" sz="1100" dirty="0"/>
                    </a:p>
                  </a:txBody>
                  <a:tcPr/>
                </a:tc>
                <a:tc>
                  <a:txBody>
                    <a:bodyPr/>
                    <a:lstStyle/>
                    <a:p>
                      <a:r>
                        <a:rPr lang="en-US" sz="1100" dirty="0" smtClean="0"/>
                        <a:t>4</a:t>
                      </a:r>
                      <a:endParaRPr lang="en-US" sz="1100" dirty="0"/>
                    </a:p>
                  </a:txBody>
                  <a:tcPr/>
                </a:tc>
              </a:tr>
              <a:tr h="152400">
                <a:tc gridSpan="2">
                  <a:txBody>
                    <a:bodyPr/>
                    <a:lstStyle/>
                    <a:p>
                      <a:r>
                        <a:rPr lang="en-US" sz="1100" b="1" dirty="0" smtClean="0">
                          <a:solidFill>
                            <a:schemeClr val="bg1"/>
                          </a:solidFill>
                        </a:rPr>
                        <a:t>Total</a:t>
                      </a:r>
                      <a:endParaRPr lang="en-US" sz="1100" b="1" dirty="0">
                        <a:solidFill>
                          <a:schemeClr val="bg1"/>
                        </a:solidFill>
                      </a:endParaRPr>
                    </a:p>
                  </a:txBody>
                  <a:tcPr>
                    <a:solidFill>
                      <a:schemeClr val="tx1"/>
                    </a:solidFill>
                  </a:tcPr>
                </a:tc>
                <a:tc hMerge="1">
                  <a:txBody>
                    <a:bodyPr/>
                    <a:lstStyle/>
                    <a:p>
                      <a:endParaRPr lang="en-US" sz="1100" dirty="0"/>
                    </a:p>
                  </a:txBody>
                  <a:tcPr/>
                </a:tc>
                <a:tc>
                  <a:txBody>
                    <a:bodyPr/>
                    <a:lstStyle/>
                    <a:p>
                      <a:r>
                        <a:rPr lang="en-US" sz="1100" b="1" dirty="0" smtClean="0">
                          <a:solidFill>
                            <a:schemeClr val="bg1"/>
                          </a:solidFill>
                        </a:rPr>
                        <a:t>322</a:t>
                      </a:r>
                      <a:endParaRPr lang="en-US" sz="1100" b="1" dirty="0">
                        <a:solidFill>
                          <a:schemeClr val="bg1"/>
                        </a:solidFill>
                      </a:endParaRPr>
                    </a:p>
                  </a:txBody>
                  <a:tcPr>
                    <a:solidFill>
                      <a:schemeClr val="tx1"/>
                    </a:solidFill>
                  </a:tcPr>
                </a:tc>
              </a:tr>
            </a:tbl>
          </a:graphicData>
        </a:graphic>
      </p:graphicFrame>
      <p:graphicFrame>
        <p:nvGraphicFramePr>
          <p:cNvPr id="10" name="Chart 9"/>
          <p:cNvGraphicFramePr/>
          <p:nvPr>
            <p:extLst>
              <p:ext uri="{D42A27DB-BD31-4B8C-83A1-F6EECF244321}">
                <p14:modId xmlns:p14="http://schemas.microsoft.com/office/powerpoint/2010/main" val="41335092"/>
              </p:ext>
            </p:extLst>
          </p:nvPr>
        </p:nvGraphicFramePr>
        <p:xfrm>
          <a:off x="4038600" y="1905000"/>
          <a:ext cx="4876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4648200" y="4522113"/>
            <a:ext cx="838200" cy="430887"/>
          </a:xfrm>
          <a:prstGeom prst="rect">
            <a:avLst/>
          </a:prstGeom>
          <a:noFill/>
        </p:spPr>
        <p:txBody>
          <a:bodyPr wrap="square" rtlCol="0">
            <a:spAutoFit/>
          </a:bodyPr>
          <a:lstStyle/>
          <a:p>
            <a:pPr algn="ctr"/>
            <a:r>
              <a:rPr lang="en-US" sz="1100" dirty="0" smtClean="0"/>
              <a:t>Springfield Clinic</a:t>
            </a:r>
            <a:endParaRPr lang="en-US" sz="1100" dirty="0"/>
          </a:p>
        </p:txBody>
      </p:sp>
      <p:cxnSp>
        <p:nvCxnSpPr>
          <p:cNvPr id="30" name="Straight Arrow Connector 29"/>
          <p:cNvCxnSpPr>
            <a:stCxn id="28" idx="3"/>
          </p:cNvCxnSpPr>
          <p:nvPr/>
        </p:nvCxnSpPr>
        <p:spPr>
          <a:xfrm flipV="1">
            <a:off x="5486400" y="4737556"/>
            <a:ext cx="6096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62800" y="2977916"/>
            <a:ext cx="533400" cy="261610"/>
          </a:xfrm>
          <a:prstGeom prst="rect">
            <a:avLst/>
          </a:prstGeom>
          <a:noFill/>
        </p:spPr>
        <p:txBody>
          <a:bodyPr wrap="square" rtlCol="0">
            <a:spAutoFit/>
          </a:bodyPr>
          <a:lstStyle/>
          <a:p>
            <a:pPr algn="ctr"/>
            <a:r>
              <a:rPr lang="en-US" sz="1100" dirty="0" smtClean="0"/>
              <a:t>Rush</a:t>
            </a:r>
            <a:endParaRPr lang="en-US" sz="1100" dirty="0"/>
          </a:p>
        </p:txBody>
      </p:sp>
      <p:cxnSp>
        <p:nvCxnSpPr>
          <p:cNvPr id="32" name="Straight Arrow Connector 31"/>
          <p:cNvCxnSpPr>
            <a:stCxn id="31" idx="3"/>
          </p:cNvCxnSpPr>
          <p:nvPr/>
        </p:nvCxnSpPr>
        <p:spPr>
          <a:xfrm>
            <a:off x="7696200" y="3108721"/>
            <a:ext cx="6096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68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latin typeface="Trebuchet MS" panose="020B0603020202020204" pitchFamily="34" charset="0"/>
              </a:rPr>
              <a:t>Law Enforcement Online Request</a:t>
            </a:r>
          </a:p>
        </p:txBody>
      </p:sp>
      <p:sp>
        <p:nvSpPr>
          <p:cNvPr id="3" name="Content Placeholder 2"/>
          <p:cNvSpPr>
            <a:spLocks noGrp="1"/>
          </p:cNvSpPr>
          <p:nvPr>
            <p:ph idx="1"/>
          </p:nvPr>
        </p:nvSpPr>
        <p:spPr/>
        <p:txBody>
          <a:bodyPr>
            <a:normAutofit/>
          </a:bodyPr>
          <a:lstStyle/>
          <a:p>
            <a:pPr>
              <a:buClr>
                <a:srgbClr val="968CDE"/>
              </a:buClr>
            </a:pPr>
            <a:r>
              <a:rPr lang="en-US" sz="2800" dirty="0">
                <a:solidFill>
                  <a:schemeClr val="bg1">
                    <a:lumMod val="50000"/>
                  </a:schemeClr>
                </a:solidFill>
                <a:latin typeface="Trebuchet MS" panose="020B0603020202020204" pitchFamily="34" charset="0"/>
              </a:rPr>
              <a:t>LEOR – A more automated process for fulfilling data requests.</a:t>
            </a:r>
          </a:p>
          <a:p>
            <a:pPr>
              <a:buClr>
                <a:srgbClr val="968CDE"/>
              </a:buClr>
            </a:pPr>
            <a:r>
              <a:rPr lang="en-US" sz="2800" dirty="0">
                <a:solidFill>
                  <a:schemeClr val="bg1">
                    <a:lumMod val="50000"/>
                  </a:schemeClr>
                </a:solidFill>
                <a:latin typeface="Trebuchet MS" panose="020B0603020202020204" pitchFamily="34" charset="0"/>
              </a:rPr>
              <a:t>Resolves issues with hand written and faxed requests. </a:t>
            </a:r>
          </a:p>
          <a:p>
            <a:pPr>
              <a:buClr>
                <a:srgbClr val="968CDE"/>
              </a:buClr>
            </a:pPr>
            <a:r>
              <a:rPr lang="en-US" sz="2800" dirty="0">
                <a:solidFill>
                  <a:schemeClr val="bg1">
                    <a:lumMod val="50000"/>
                  </a:schemeClr>
                </a:solidFill>
                <a:latin typeface="Trebuchet MS" panose="020B0603020202020204" pitchFamily="34" charset="0"/>
              </a:rPr>
              <a:t>Law enforcement sign up for an account that allows them to submit requests.</a:t>
            </a:r>
          </a:p>
          <a:p>
            <a:pPr>
              <a:buClr>
                <a:srgbClr val="968CDE"/>
              </a:buClr>
            </a:pPr>
            <a:r>
              <a:rPr lang="en-US" sz="2800" dirty="0">
                <a:solidFill>
                  <a:schemeClr val="bg1">
                    <a:lumMod val="50000"/>
                  </a:schemeClr>
                </a:solidFill>
                <a:latin typeface="Trebuchet MS" panose="020B0603020202020204" pitchFamily="34" charset="0"/>
              </a:rPr>
              <a:t>Once approved and processed, users receive their results in an encrypted format.</a:t>
            </a:r>
            <a:endParaRPr lang="en-US" sz="2800" dirty="0">
              <a:solidFill>
                <a:schemeClr val="bg1">
                  <a:lumMod val="50000"/>
                </a:schemeClr>
              </a:solidFill>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4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solidFill>
                  <a:schemeClr val="bg1">
                    <a:lumMod val="50000"/>
                  </a:schemeClr>
                </a:solidFill>
                <a:latin typeface="+mj-lt"/>
              </a:rPr>
              <a:t>Provide an overview of the Illinois Prescription Monitoring Program (IL-PMP)</a:t>
            </a:r>
          </a:p>
          <a:p>
            <a:r>
              <a:rPr lang="en-US" dirty="0">
                <a:solidFill>
                  <a:schemeClr val="bg1">
                    <a:lumMod val="50000"/>
                  </a:schemeClr>
                </a:solidFill>
                <a:latin typeface="+mj-lt"/>
              </a:rPr>
              <a:t>Update on IL-PMP </a:t>
            </a:r>
            <a:r>
              <a:rPr lang="en-US" dirty="0" smtClean="0">
                <a:solidFill>
                  <a:schemeClr val="bg1">
                    <a:lumMod val="50000"/>
                  </a:schemeClr>
                </a:solidFill>
                <a:latin typeface="+mj-lt"/>
              </a:rPr>
              <a:t>initiatives</a:t>
            </a:r>
          </a:p>
          <a:p>
            <a:r>
              <a:rPr lang="en-US" dirty="0" smtClean="0">
                <a:solidFill>
                  <a:schemeClr val="bg1">
                    <a:lumMod val="50000"/>
                  </a:schemeClr>
                </a:solidFill>
                <a:latin typeface="+mj-lt"/>
              </a:rPr>
              <a:t>Define PMP Goals</a:t>
            </a:r>
            <a:r>
              <a:rPr lang="en-US" dirty="0">
                <a:solidFill>
                  <a:schemeClr val="bg1">
                    <a:lumMod val="50000"/>
                  </a:schemeClr>
                </a:solidFill>
                <a:latin typeface="+mj-lt"/>
              </a:rPr>
              <a:t>	</a:t>
            </a:r>
          </a:p>
          <a:p>
            <a:r>
              <a:rPr lang="en-US" dirty="0" smtClean="0">
                <a:solidFill>
                  <a:schemeClr val="bg1">
                    <a:lumMod val="50000"/>
                  </a:schemeClr>
                </a:solidFill>
                <a:latin typeface="+mj-lt"/>
              </a:rPr>
              <a:t>Update on New </a:t>
            </a:r>
            <a:r>
              <a:rPr lang="en-US" dirty="0">
                <a:solidFill>
                  <a:schemeClr val="bg1">
                    <a:lumMod val="50000"/>
                  </a:schemeClr>
                </a:solidFill>
                <a:latin typeface="+mj-lt"/>
              </a:rPr>
              <a:t>Legislation </a:t>
            </a:r>
          </a:p>
          <a:p>
            <a:pPr marL="109728" indent="0">
              <a:buNone/>
            </a:pPr>
            <a:endParaRPr lang="en-US" dirty="0">
              <a:latin typeface="+mj-lt"/>
            </a:endParaRPr>
          </a:p>
          <a:p>
            <a:pPr lvl="2"/>
            <a:endParaRPr lang="en-US" dirty="0">
              <a:latin typeface="+mj-lt"/>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41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ILPMP Controlled Substance Act – Who Can Have Access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(3) A law enforcement officer who is: </a:t>
            </a:r>
          </a:p>
          <a:p>
            <a:pPr marL="0" indent="0">
              <a:buNone/>
            </a:pPr>
            <a:r>
              <a:rPr lang="en-US" dirty="0"/>
              <a:t>        	(A) authorized by the Illinois State Police or  the office of a county sheriff or State's Attorney or municipal police department of Illinois to receive information of the type requested for the purpose of investigations involving controlled substances; or                          	(B) approved by the Department to receive information of the type requested for the purpose of investigations involving controlled substances; and</a:t>
            </a:r>
          </a:p>
          <a:p>
            <a:pPr marL="0" indent="0">
              <a:buNone/>
            </a:pPr>
            <a:r>
              <a:rPr lang="en-US" dirty="0"/>
              <a:t>	 (C) engaged in the investigation or prosecution of a violation under any State or federal law that involves a controlled substance.</a:t>
            </a:r>
          </a:p>
          <a:p>
            <a:endParaRPr lang="en-US" dirty="0"/>
          </a:p>
        </p:txBody>
      </p:sp>
    </p:spTree>
    <p:extLst>
      <p:ext uri="{BB962C8B-B14F-4D97-AF65-F5344CB8AC3E}">
        <p14:creationId xmlns:p14="http://schemas.microsoft.com/office/powerpoint/2010/main" val="193923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ILPMP Controlled Substance Act – Who Can Have Access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(e) Before the Department releases confidential information under subsection (d), the applicant must demonstrate in writing to the Department that: </a:t>
            </a:r>
          </a:p>
          <a:p>
            <a:pPr marL="0" indent="0">
              <a:buNone/>
            </a:pPr>
            <a:r>
              <a:rPr lang="en-US" dirty="0"/>
              <a:t>       (1) the applicant has reason to believe that a</a:t>
            </a:r>
          </a:p>
          <a:p>
            <a:pPr marL="0" indent="0">
              <a:buNone/>
            </a:pPr>
            <a:r>
              <a:rPr lang="en-US" dirty="0"/>
              <a:t>violation under any State or federal law that involves a controlled substance has occurred; and</a:t>
            </a:r>
          </a:p>
          <a:p>
            <a:pPr marL="0" indent="0">
              <a:buNone/>
            </a:pPr>
            <a:r>
              <a:rPr lang="en-US" dirty="0"/>
              <a:t>      (2) the requested information is reasonably related to the investigation, adjudication, or prosecution of the violation described in subdivision (1).</a:t>
            </a:r>
          </a:p>
          <a:p>
            <a:endParaRPr lang="en-US" dirty="0"/>
          </a:p>
        </p:txBody>
      </p:sp>
    </p:spTree>
    <p:extLst>
      <p:ext uri="{BB962C8B-B14F-4D97-AF65-F5344CB8AC3E}">
        <p14:creationId xmlns:p14="http://schemas.microsoft.com/office/powerpoint/2010/main" val="322631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Executive Order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Signed September 6</a:t>
            </a:r>
            <a:r>
              <a:rPr lang="en-US" baseline="30000" dirty="0" smtClean="0"/>
              <a:t>th</a:t>
            </a:r>
            <a:r>
              <a:rPr lang="en-US" dirty="0" smtClean="0"/>
              <a:t>, 2017</a:t>
            </a:r>
          </a:p>
          <a:p>
            <a:pPr marL="0" indent="0">
              <a:buNone/>
            </a:pPr>
            <a:endParaRPr lang="en-US" dirty="0" smtClean="0"/>
          </a:p>
          <a:p>
            <a:r>
              <a:rPr lang="en-US" sz="2400" b="1" dirty="0" smtClean="0">
                <a:latin typeface="Times New Roman" panose="02020603050405020304" pitchFamily="18" charset="0"/>
                <a:cs typeface="Times New Roman" panose="02020603050405020304" pitchFamily="18" charset="0"/>
              </a:rPr>
              <a:t>Synopsis As Introduced</a:t>
            </a:r>
          </a:p>
          <a:p>
            <a:pPr marL="0" indent="0">
              <a:buNone/>
            </a:pPr>
            <a:r>
              <a:rPr lang="en-US" sz="1900" dirty="0" smtClean="0">
                <a:latin typeface="Times New Roman" panose="02020603050405020304" pitchFamily="18" charset="0"/>
                <a:cs typeface="Times New Roman" panose="02020603050405020304" pitchFamily="18" charset="0"/>
              </a:rPr>
              <a:t>Creates the Governor's Opioid Prevention and Intervention Task Force to develop, approve, and implement an Opioid Action Plan. Contains provisions regarding: purposes and duties of the Task Force; establishment of policies and programs; membership; savings; prior executive orders; severability; and other matters. Provides that the Task Force is dissolved on September 30, 2020. Effective immediately.</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08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State of Illinois Opioid Action Plan</a:t>
            </a:r>
          </a:p>
        </p:txBody>
      </p:sp>
      <p:sp>
        <p:nvSpPr>
          <p:cNvPr id="3" name="Content Placeholder 2"/>
          <p:cNvSpPr>
            <a:spLocks noGrp="1"/>
          </p:cNvSpPr>
          <p:nvPr>
            <p:ph idx="1"/>
          </p:nvPr>
        </p:nvSpPr>
        <p:spPr>
          <a:xfrm>
            <a:off x="1447800" y="2249424"/>
            <a:ext cx="6172200" cy="4325112"/>
          </a:xfrm>
        </p:spPr>
        <p:txBody>
          <a:bodyPr/>
          <a:lstStyle/>
          <a:p>
            <a:pPr marL="109728"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6138"/>
            <a:ext cx="6781800" cy="51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Opioid Prevention and Intervention Task Force Goals </a:t>
            </a:r>
            <a:endParaRPr lang="en-US" dirty="0"/>
          </a:p>
        </p:txBody>
      </p:sp>
      <p:sp>
        <p:nvSpPr>
          <p:cNvPr id="3" name="Content Placeholder 2"/>
          <p:cNvSpPr>
            <a:spLocks noGrp="1"/>
          </p:cNvSpPr>
          <p:nvPr>
            <p:ph idx="1"/>
          </p:nvPr>
        </p:nvSpPr>
        <p:spPr/>
        <p:txBody>
          <a:bodyPr>
            <a:normAutofit fontScale="70000" lnSpcReduction="20000"/>
          </a:bodyPr>
          <a:lstStyle/>
          <a:p>
            <a:pPr marL="109728" indent="0">
              <a:buNone/>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Issue a standing order for naloxone to increase its availability and accessibility statewide; </a:t>
            </a:r>
          </a:p>
          <a:p>
            <a:pPr>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 Compile a comprehensive data report on opioid overdoses and fatalities statewide </a:t>
            </a: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 Establish a 24-hour crisis line; </a:t>
            </a: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 Create interagency data use agreement to support more effective and efficient public health and public safety response; </a:t>
            </a: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 Establish a statewide mechanism for tracking and mapping patterns of opioid use and overdose in real-time to identify and anticipate opportunities for intervention. </a:t>
            </a:r>
          </a:p>
          <a:p>
            <a:endParaRPr lang="en-US" dirty="0"/>
          </a:p>
        </p:txBody>
      </p:sp>
    </p:spTree>
    <p:extLst>
      <p:ext uri="{BB962C8B-B14F-4D97-AF65-F5344CB8AC3E}">
        <p14:creationId xmlns:p14="http://schemas.microsoft.com/office/powerpoint/2010/main" val="139133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Prescribing Practices Subcommittee</a:t>
            </a:r>
            <a:r>
              <a:rPr lang="en-US" dirty="0"/>
              <a:t/>
            </a:r>
            <a:br>
              <a:rPr lang="en-US" dirty="0"/>
            </a:br>
            <a:endParaRPr lang="en-US" dirty="0"/>
          </a:p>
        </p:txBody>
      </p:sp>
      <p:sp>
        <p:nvSpPr>
          <p:cNvPr id="3" name="Content Placeholder 2"/>
          <p:cNvSpPr>
            <a:spLocks noGrp="1"/>
          </p:cNvSpPr>
          <p:nvPr>
            <p:ph idx="1"/>
          </p:nvPr>
        </p:nvSpPr>
        <p:spPr>
          <a:xfrm>
            <a:off x="457200" y="1828800"/>
            <a:ext cx="8229600" cy="4745736"/>
          </a:xfrm>
        </p:spPr>
        <p:txBody>
          <a:bodyPr>
            <a:normAutofit/>
          </a:bodyPr>
          <a:lstStyle/>
          <a:p>
            <a:endParaRPr lang="en-US" dirty="0"/>
          </a:p>
          <a:p>
            <a:pPr marL="109728" indent="0">
              <a:buNone/>
            </a:pPr>
            <a:r>
              <a:rPr lang="en-US" dirty="0"/>
              <a:t>▪ Making the IL-PMP more user-friendly to increase use and improve work </a:t>
            </a:r>
            <a:r>
              <a:rPr lang="en-US" dirty="0" smtClean="0"/>
              <a:t>flow</a:t>
            </a:r>
          </a:p>
          <a:p>
            <a:pPr marL="109728" indent="0">
              <a:buNone/>
            </a:pPr>
            <a:endParaRPr lang="en-US" dirty="0" smtClean="0"/>
          </a:p>
          <a:p>
            <a:pPr marL="109728" indent="0">
              <a:buNone/>
            </a:pPr>
            <a:r>
              <a:rPr lang="en-US" dirty="0" smtClean="0"/>
              <a:t>▪ </a:t>
            </a:r>
            <a:r>
              <a:rPr lang="en-US" dirty="0"/>
              <a:t>Use the PMP to identify high-risk prescribers and target them for education. </a:t>
            </a:r>
            <a:endParaRPr lang="en-US" dirty="0" smtClean="0"/>
          </a:p>
          <a:p>
            <a:pPr marL="109728" indent="0">
              <a:buNone/>
            </a:pPr>
            <a:endParaRPr lang="en-US" dirty="0"/>
          </a:p>
          <a:p>
            <a:pPr marL="109728" indent="0">
              <a:buNone/>
            </a:pPr>
            <a:r>
              <a:rPr lang="en-US" dirty="0"/>
              <a:t>▪ Require education on prescribing guidelines as part of physicians’ CME and licensing. </a:t>
            </a:r>
          </a:p>
          <a:p>
            <a:endParaRPr lang="en-US" dirty="0"/>
          </a:p>
          <a:p>
            <a:endParaRPr lang="en-US" dirty="0"/>
          </a:p>
          <a:p>
            <a:endParaRPr lang="en-US" dirty="0"/>
          </a:p>
        </p:txBody>
      </p:sp>
    </p:spTree>
    <p:extLst>
      <p:ext uri="{BB962C8B-B14F-4D97-AF65-F5344CB8AC3E}">
        <p14:creationId xmlns:p14="http://schemas.microsoft.com/office/powerpoint/2010/main" val="24127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sz="3600" dirty="0"/>
              <a:t>Update on </a:t>
            </a:r>
            <a:r>
              <a:rPr lang="en-US" sz="3600" dirty="0" smtClean="0"/>
              <a:t>New Legislation</a:t>
            </a:r>
            <a:endParaRPr lang="en-US" sz="3600" dirty="0"/>
          </a:p>
        </p:txBody>
      </p:sp>
      <p:sp>
        <p:nvSpPr>
          <p:cNvPr id="3" name="Content Placeholder 2"/>
          <p:cNvSpPr>
            <a:spLocks noGrp="1"/>
          </p:cNvSpPr>
          <p:nvPr>
            <p:ph idx="1"/>
          </p:nvPr>
        </p:nvSpPr>
        <p:spPr>
          <a:xfrm>
            <a:off x="457200" y="1828800"/>
            <a:ext cx="8229600" cy="4325112"/>
          </a:xfrm>
        </p:spPr>
        <p:txBody>
          <a:bodyPr>
            <a:normAutofit/>
          </a:bodyPr>
          <a:lstStyle/>
          <a:p>
            <a:pPr>
              <a:buClr>
                <a:srgbClr val="9166A2"/>
              </a:buClr>
            </a:pPr>
            <a:r>
              <a:rPr lang="en-US" dirty="0" smtClean="0">
                <a:latin typeface="+mj-lt"/>
              </a:rPr>
              <a:t>SB0772</a:t>
            </a:r>
            <a:endParaRPr lang="en-US" dirty="0">
              <a:latin typeface="+mj-lt"/>
            </a:endParaRPr>
          </a:p>
          <a:p>
            <a:pPr lvl="1">
              <a:buClr>
                <a:srgbClr val="9166A2"/>
              </a:buClr>
              <a:buFont typeface="Arial" panose="020B0604020202020204" pitchFamily="34" charset="0"/>
              <a:buChar char="•"/>
            </a:pPr>
            <a:r>
              <a:rPr lang="en-US" dirty="0" smtClean="0">
                <a:solidFill>
                  <a:schemeClr val="bg2">
                    <a:lumMod val="50000"/>
                  </a:schemeClr>
                </a:solidFill>
                <a:latin typeface="+mj-lt"/>
              </a:rPr>
              <a:t>Effective January 1</a:t>
            </a:r>
            <a:r>
              <a:rPr lang="en-US" baseline="30000" dirty="0" smtClean="0">
                <a:solidFill>
                  <a:schemeClr val="bg2">
                    <a:lumMod val="50000"/>
                  </a:schemeClr>
                </a:solidFill>
                <a:latin typeface="+mj-lt"/>
              </a:rPr>
              <a:t>st</a:t>
            </a:r>
            <a:r>
              <a:rPr lang="en-US" dirty="0" smtClean="0">
                <a:solidFill>
                  <a:schemeClr val="bg2">
                    <a:lumMod val="50000"/>
                  </a:schemeClr>
                </a:solidFill>
                <a:latin typeface="+mj-lt"/>
              </a:rPr>
              <a:t>, 2018</a:t>
            </a:r>
          </a:p>
          <a:p>
            <a:pPr lvl="1">
              <a:buClr>
                <a:srgbClr val="9166A2"/>
              </a:buClr>
              <a:buFont typeface="Arial" panose="020B0604020202020204" pitchFamily="34" charset="0"/>
              <a:buChar char="•"/>
            </a:pPr>
            <a:r>
              <a:rPr lang="en-US" dirty="0" smtClean="0">
                <a:solidFill>
                  <a:schemeClr val="bg2">
                    <a:lumMod val="50000"/>
                  </a:schemeClr>
                </a:solidFill>
                <a:latin typeface="+mj-lt"/>
              </a:rPr>
              <a:t>Mandates </a:t>
            </a:r>
            <a:r>
              <a:rPr lang="en-US" dirty="0">
                <a:solidFill>
                  <a:schemeClr val="bg2">
                    <a:lumMod val="50000"/>
                  </a:schemeClr>
                </a:solidFill>
                <a:latin typeface="+mj-lt"/>
              </a:rPr>
              <a:t>that all prescribers of controlled </a:t>
            </a:r>
            <a:r>
              <a:rPr lang="en-US" dirty="0" smtClean="0">
                <a:solidFill>
                  <a:schemeClr val="bg2">
                    <a:lumMod val="50000"/>
                  </a:schemeClr>
                </a:solidFill>
                <a:latin typeface="+mj-lt"/>
              </a:rPr>
              <a:t>substances attempt </a:t>
            </a:r>
            <a:r>
              <a:rPr lang="en-US" dirty="0">
                <a:solidFill>
                  <a:schemeClr val="bg2">
                    <a:lumMod val="50000"/>
                  </a:schemeClr>
                </a:solidFill>
                <a:latin typeface="+mj-lt"/>
              </a:rPr>
              <a:t>to check the PMP prior to prescribing a controlled substance.</a:t>
            </a:r>
          </a:p>
          <a:p>
            <a:pPr lvl="2">
              <a:buClr>
                <a:srgbClr val="9166A2"/>
              </a:buClr>
              <a:buFont typeface="Arial" panose="020B0604020202020204" pitchFamily="34" charset="0"/>
              <a:buChar char="•"/>
            </a:pPr>
            <a:r>
              <a:rPr lang="en-US" dirty="0">
                <a:solidFill>
                  <a:schemeClr val="bg2">
                    <a:lumMod val="50000"/>
                  </a:schemeClr>
                </a:solidFill>
                <a:latin typeface="+mj-lt"/>
              </a:rPr>
              <a:t>Excludes prescriptions for oncology, palliative care, and 7-day or less supply provided by hospital emergency  department when treating acute, traumatic medical condition  </a:t>
            </a: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1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sz="3600" dirty="0" smtClean="0"/>
              <a:t>Mandated Use 	</a:t>
            </a:r>
            <a:endParaRPr lang="en-US" sz="3600" dirty="0"/>
          </a:p>
        </p:txBody>
      </p:sp>
      <p:sp>
        <p:nvSpPr>
          <p:cNvPr id="3" name="Content Placeholder 2"/>
          <p:cNvSpPr>
            <a:spLocks noGrp="1"/>
          </p:cNvSpPr>
          <p:nvPr>
            <p:ph idx="1"/>
          </p:nvPr>
        </p:nvSpPr>
        <p:spPr>
          <a:xfrm>
            <a:off x="457200" y="1905000"/>
            <a:ext cx="8229600" cy="4669536"/>
          </a:xfrm>
        </p:spPr>
        <p:txBody>
          <a:bodyPr/>
          <a:lstStyle/>
          <a:p>
            <a:pPr>
              <a:buClr>
                <a:schemeClr val="accent3">
                  <a:lumMod val="60000"/>
                  <a:lumOff val="40000"/>
                </a:schemeClr>
              </a:buClr>
              <a:buFont typeface="Arial" panose="020B0604020202020204" pitchFamily="34" charset="0"/>
              <a:buChar char="•"/>
            </a:pPr>
            <a:r>
              <a:rPr lang="en-US" dirty="0" smtClean="0">
                <a:solidFill>
                  <a:schemeClr val="bg1">
                    <a:lumMod val="50000"/>
                  </a:schemeClr>
                </a:solidFill>
              </a:rPr>
              <a:t>Increased Enrollment</a:t>
            </a:r>
          </a:p>
          <a:p>
            <a:pPr>
              <a:buClr>
                <a:schemeClr val="accent3">
                  <a:lumMod val="60000"/>
                  <a:lumOff val="40000"/>
                </a:schemeClr>
              </a:buClr>
              <a:buFont typeface="Arial" panose="020B0604020202020204" pitchFamily="34" charset="0"/>
              <a:buChar char="•"/>
            </a:pPr>
            <a:endParaRPr lang="en-US" dirty="0" smtClean="0">
              <a:solidFill>
                <a:schemeClr val="bg1">
                  <a:lumMod val="50000"/>
                </a:schemeClr>
              </a:solidFill>
            </a:endParaRPr>
          </a:p>
          <a:p>
            <a:pPr>
              <a:buClr>
                <a:schemeClr val="accent3">
                  <a:lumMod val="60000"/>
                  <a:lumOff val="40000"/>
                </a:schemeClr>
              </a:buClr>
              <a:buFont typeface="Arial" panose="020B0604020202020204" pitchFamily="34" charset="0"/>
              <a:buChar char="•"/>
            </a:pPr>
            <a:r>
              <a:rPr lang="en-US" dirty="0" smtClean="0">
                <a:solidFill>
                  <a:schemeClr val="bg1">
                    <a:lumMod val="50000"/>
                  </a:schemeClr>
                </a:solidFill>
              </a:rPr>
              <a:t>Increased Utilization</a:t>
            </a:r>
          </a:p>
          <a:p>
            <a:pPr marL="109728" indent="0">
              <a:buClr>
                <a:schemeClr val="accent3">
                  <a:lumMod val="60000"/>
                  <a:lumOff val="40000"/>
                </a:schemeClr>
              </a:buClr>
              <a:buNone/>
            </a:pPr>
            <a:endParaRPr lang="en-US" dirty="0" smtClean="0">
              <a:solidFill>
                <a:schemeClr val="bg1">
                  <a:lumMod val="50000"/>
                </a:schemeClr>
              </a:solidFill>
            </a:endParaRPr>
          </a:p>
          <a:p>
            <a:pPr>
              <a:buClr>
                <a:schemeClr val="accent3">
                  <a:lumMod val="60000"/>
                  <a:lumOff val="40000"/>
                </a:schemeClr>
              </a:buClr>
              <a:buFont typeface="Arial" panose="020B0604020202020204" pitchFamily="34" charset="0"/>
              <a:buChar char="•"/>
            </a:pPr>
            <a:r>
              <a:rPr lang="en-US" dirty="0" smtClean="0">
                <a:solidFill>
                  <a:schemeClr val="bg1">
                    <a:lumMod val="50000"/>
                  </a:schemeClr>
                </a:solidFill>
              </a:rPr>
              <a:t>Decreased Multiple Provider Episodes</a:t>
            </a:r>
          </a:p>
          <a:p>
            <a:pPr marL="109728" indent="0">
              <a:buClr>
                <a:schemeClr val="accent3">
                  <a:lumMod val="60000"/>
                  <a:lumOff val="40000"/>
                </a:schemeClr>
              </a:buClr>
              <a:buNone/>
            </a:pPr>
            <a:endParaRPr lang="en-US" dirty="0" smtClean="0">
              <a:solidFill>
                <a:schemeClr val="bg1">
                  <a:lumMod val="50000"/>
                </a:schemeClr>
              </a:solidFill>
            </a:endParaRPr>
          </a:p>
          <a:p>
            <a:pPr>
              <a:buClr>
                <a:schemeClr val="accent3">
                  <a:lumMod val="60000"/>
                  <a:lumOff val="40000"/>
                </a:schemeClr>
              </a:buClr>
              <a:buFont typeface="Arial" panose="020B0604020202020204" pitchFamily="34" charset="0"/>
              <a:buChar char="•"/>
            </a:pPr>
            <a:r>
              <a:rPr lang="en-US" dirty="0" smtClean="0">
                <a:solidFill>
                  <a:schemeClr val="bg1">
                    <a:lumMod val="50000"/>
                  </a:schemeClr>
                </a:solidFill>
              </a:rPr>
              <a:t>Decreased opioid prescribing</a:t>
            </a:r>
          </a:p>
          <a:p>
            <a:pPr>
              <a:buClr>
                <a:schemeClr val="accent3">
                  <a:lumMod val="60000"/>
                  <a:lumOff val="40000"/>
                </a:schemeClr>
              </a:buClr>
              <a:buFont typeface="Arial" panose="020B0604020202020204" pitchFamily="34" charset="0"/>
              <a:buChar char="•"/>
            </a:pPr>
            <a:endParaRPr lang="en-US" dirty="0">
              <a:solidFill>
                <a:schemeClr val="bg1">
                  <a:lumMod val="50000"/>
                </a:schemeClr>
              </a:solidFill>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509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PMP can be a powerful tool in combatting the opioid epidemic</a:t>
            </a:r>
          </a:p>
        </p:txBody>
      </p:sp>
      <p:sp>
        <p:nvSpPr>
          <p:cNvPr id="3" name="Content Placeholder 2"/>
          <p:cNvSpPr>
            <a:spLocks noGrp="1"/>
          </p:cNvSpPr>
          <p:nvPr>
            <p:ph idx="1"/>
          </p:nvPr>
        </p:nvSpPr>
        <p:spPr>
          <a:xfrm>
            <a:off x="457200" y="2819400"/>
            <a:ext cx="8229600" cy="3755136"/>
          </a:xfrm>
        </p:spPr>
        <p:txBody>
          <a:bodyPr/>
          <a:lstStyle/>
          <a:p>
            <a:pPr lvl="1"/>
            <a:r>
              <a:rPr lang="en-US" dirty="0" smtClean="0">
                <a:solidFill>
                  <a:schemeClr val="tx1">
                    <a:lumMod val="50000"/>
                    <a:lumOff val="50000"/>
                  </a:schemeClr>
                </a:solidFill>
              </a:rPr>
              <a:t>Helps identify and/or refine priorities</a:t>
            </a:r>
          </a:p>
          <a:p>
            <a:pPr lvl="1"/>
            <a:r>
              <a:rPr lang="en-US" dirty="0" smtClean="0">
                <a:solidFill>
                  <a:schemeClr val="tx1">
                    <a:lumMod val="50000"/>
                    <a:lumOff val="50000"/>
                  </a:schemeClr>
                </a:solidFill>
              </a:rPr>
              <a:t>Helps target prevention efforts</a:t>
            </a:r>
          </a:p>
          <a:p>
            <a:pPr lvl="1"/>
            <a:r>
              <a:rPr lang="en-US" dirty="0" smtClean="0">
                <a:solidFill>
                  <a:schemeClr val="tx1">
                    <a:lumMod val="50000"/>
                    <a:lumOff val="50000"/>
                  </a:schemeClr>
                </a:solidFill>
              </a:rPr>
              <a:t>May change prescriber behavior</a:t>
            </a:r>
          </a:p>
          <a:p>
            <a:pPr lvl="1"/>
            <a:r>
              <a:rPr lang="en-US" dirty="0" smtClean="0">
                <a:solidFill>
                  <a:schemeClr val="tx1">
                    <a:lumMod val="50000"/>
                    <a:lumOff val="50000"/>
                  </a:schemeClr>
                </a:solidFill>
              </a:rPr>
              <a:t>Monitor progress and track emerging trends</a:t>
            </a:r>
            <a:endParaRPr lang="en-US" dirty="0">
              <a:solidFill>
                <a:schemeClr val="tx1">
                  <a:lumMod val="50000"/>
                  <a:lumOff val="50000"/>
                </a:schemeClr>
              </a:solidFill>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311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endParaRPr lang="en-US" dirty="0"/>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1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Illinois Prescription Monitoring Program Overview</a:t>
            </a:r>
          </a:p>
        </p:txBody>
      </p:sp>
      <p:sp>
        <p:nvSpPr>
          <p:cNvPr id="3" name="Content Placeholder 2"/>
          <p:cNvSpPr>
            <a:spLocks noGrp="1"/>
          </p:cNvSpPr>
          <p:nvPr>
            <p:ph idx="1"/>
          </p:nvPr>
        </p:nvSpPr>
        <p:spPr/>
        <p:txBody>
          <a:bodyPr>
            <a:normAutofit/>
          </a:bodyPr>
          <a:lstStyle/>
          <a:p>
            <a:pPr marL="0" indent="0">
              <a:buNone/>
            </a:pPr>
            <a:endParaRPr lang="en-US" dirty="0" smtClean="0">
              <a:solidFill>
                <a:schemeClr val="bg1">
                  <a:lumMod val="50000"/>
                </a:schemeClr>
              </a:solidFill>
              <a:latin typeface="+mj-lt"/>
            </a:endParaRPr>
          </a:p>
          <a:p>
            <a:pPr marL="0" indent="0">
              <a:buNone/>
            </a:pPr>
            <a:r>
              <a:rPr lang="en-US" dirty="0" smtClean="0">
                <a:solidFill>
                  <a:schemeClr val="bg1">
                    <a:lumMod val="50000"/>
                  </a:schemeClr>
                </a:solidFill>
                <a:latin typeface="+mj-lt"/>
              </a:rPr>
              <a:t>The </a:t>
            </a:r>
            <a:r>
              <a:rPr lang="en-US" dirty="0">
                <a:solidFill>
                  <a:schemeClr val="bg1">
                    <a:lumMod val="50000"/>
                  </a:schemeClr>
                </a:solidFill>
                <a:latin typeface="+mj-lt"/>
              </a:rPr>
              <a:t>ILPMP receives Controlled Substance prescription data from retail pharmacies </a:t>
            </a:r>
            <a:r>
              <a:rPr lang="en-US" dirty="0" smtClean="0">
                <a:solidFill>
                  <a:schemeClr val="bg1">
                    <a:lumMod val="50000"/>
                  </a:schemeClr>
                </a:solidFill>
                <a:latin typeface="+mj-lt"/>
              </a:rPr>
              <a:t>on an end of next business day basis and </a:t>
            </a:r>
            <a:r>
              <a:rPr lang="en-US" dirty="0">
                <a:solidFill>
                  <a:schemeClr val="bg1">
                    <a:lumMod val="50000"/>
                  </a:schemeClr>
                </a:solidFill>
                <a:latin typeface="+mj-lt"/>
              </a:rPr>
              <a:t>allows Prescribers and Dispensers to view the historical data for current and prospective patients.</a:t>
            </a:r>
          </a:p>
          <a:p>
            <a:pPr marL="0" indent="0">
              <a:buNone/>
            </a:pPr>
            <a:endParaRPr lang="en-US" dirty="0">
              <a:solidFill>
                <a:schemeClr val="bg1">
                  <a:lumMod val="50000"/>
                </a:schemeClr>
              </a:solidFill>
              <a:latin typeface="+mj-lt"/>
            </a:endParaRPr>
          </a:p>
          <a:p>
            <a:endParaRPr lang="en-US" dirty="0">
              <a:solidFill>
                <a:schemeClr val="bg1">
                  <a:lumMod val="50000"/>
                </a:schemeClr>
              </a:solidFill>
              <a:latin typeface="+mj-lt"/>
            </a:endParaRPr>
          </a:p>
          <a:p>
            <a:endParaRPr lang="en-US" dirty="0">
              <a:solidFill>
                <a:schemeClr val="bg1">
                  <a:lumMod val="50000"/>
                </a:schemeClr>
              </a:solidFill>
              <a:latin typeface="+mj-lt"/>
            </a:endParaRPr>
          </a:p>
          <a:p>
            <a:endParaRPr lang="en-US" dirty="0">
              <a:solidFill>
                <a:schemeClr val="bg1">
                  <a:lumMod val="50000"/>
                </a:schemeClr>
              </a:solidFill>
              <a:latin typeface="+mj-lt"/>
            </a:endParaRPr>
          </a:p>
          <a:p>
            <a:pPr marL="0" indent="0">
              <a:buNone/>
            </a:pPr>
            <a:endParaRPr lang="en-US" dirty="0">
              <a:solidFill>
                <a:schemeClr val="bg1">
                  <a:lumMod val="50000"/>
                </a:schemeClr>
              </a:solidFill>
              <a:latin typeface="+mj-lt"/>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3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95" y="304800"/>
            <a:ext cx="6248400" cy="56811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1008670"/>
            <a:ext cx="6296904" cy="581546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995" y="188455"/>
            <a:ext cx="4585852" cy="962462"/>
          </a:xfrm>
          <a:prstGeom prst="rect">
            <a:avLst/>
          </a:prstGeom>
        </p:spPr>
      </p:pic>
    </p:spTree>
    <p:extLst>
      <p:ext uri="{BB962C8B-B14F-4D97-AF65-F5344CB8AC3E}">
        <p14:creationId xmlns:p14="http://schemas.microsoft.com/office/powerpoint/2010/main" val="216937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PMP Initiatives: </a:t>
            </a:r>
            <a:br>
              <a:rPr lang="en-US" dirty="0"/>
            </a:br>
            <a:endParaRPr lang="en-US" dirty="0"/>
          </a:p>
        </p:txBody>
      </p:sp>
      <p:sp>
        <p:nvSpPr>
          <p:cNvPr id="3" name="Content Placeholder 2"/>
          <p:cNvSpPr>
            <a:spLocks noGrp="1"/>
          </p:cNvSpPr>
          <p:nvPr>
            <p:ph idx="1"/>
          </p:nvPr>
        </p:nvSpPr>
        <p:spPr>
          <a:xfrm>
            <a:off x="457200" y="1828800"/>
            <a:ext cx="8229600" cy="4745736"/>
          </a:xfrm>
        </p:spPr>
        <p:txBody>
          <a:bodyPr>
            <a:normAutofit/>
          </a:bodyPr>
          <a:lstStyle/>
          <a:p>
            <a:pPr>
              <a:lnSpc>
                <a:spcPct val="110000"/>
              </a:lnSpc>
              <a:buClr>
                <a:schemeClr val="accent3">
                  <a:lumMod val="60000"/>
                  <a:lumOff val="40000"/>
                </a:schemeClr>
              </a:buClr>
            </a:pPr>
            <a:r>
              <a:rPr lang="en-US" sz="2400" dirty="0" smtClean="0">
                <a:solidFill>
                  <a:schemeClr val="tx1">
                    <a:lumMod val="50000"/>
                    <a:lumOff val="50000"/>
                  </a:schemeClr>
                </a:solidFill>
              </a:rPr>
              <a:t>Identify </a:t>
            </a:r>
            <a:r>
              <a:rPr lang="en-US" sz="2400" dirty="0">
                <a:solidFill>
                  <a:schemeClr val="tx1">
                    <a:lumMod val="50000"/>
                    <a:lumOff val="50000"/>
                  </a:schemeClr>
                </a:solidFill>
              </a:rPr>
              <a:t>High Risk Behaviors </a:t>
            </a:r>
          </a:p>
          <a:p>
            <a:pPr lvl="1">
              <a:lnSpc>
                <a:spcPct val="110000"/>
              </a:lnSpc>
              <a:buClr>
                <a:schemeClr val="accent3">
                  <a:lumMod val="60000"/>
                  <a:lumOff val="40000"/>
                </a:schemeClr>
              </a:buClr>
            </a:pPr>
            <a:r>
              <a:rPr lang="en-US" sz="2400" dirty="0">
                <a:solidFill>
                  <a:schemeClr val="tx1">
                    <a:lumMod val="50000"/>
                    <a:lumOff val="50000"/>
                  </a:schemeClr>
                </a:solidFill>
              </a:rPr>
              <a:t>Intervention </a:t>
            </a:r>
            <a:r>
              <a:rPr lang="en-US" sz="2400" dirty="0" smtClean="0">
                <a:solidFill>
                  <a:schemeClr val="tx1">
                    <a:lumMod val="50000"/>
                    <a:lumOff val="50000"/>
                  </a:schemeClr>
                </a:solidFill>
              </a:rPr>
              <a:t>focus</a:t>
            </a:r>
          </a:p>
          <a:p>
            <a:pPr marL="411480" lvl="1" indent="0">
              <a:lnSpc>
                <a:spcPct val="110000"/>
              </a:lnSpc>
              <a:buClr>
                <a:schemeClr val="accent3">
                  <a:lumMod val="60000"/>
                  <a:lumOff val="40000"/>
                </a:schemeClr>
              </a:buClr>
              <a:buNone/>
            </a:pPr>
            <a:endParaRPr lang="en-US" sz="2400" dirty="0" smtClean="0">
              <a:solidFill>
                <a:schemeClr val="tx1">
                  <a:lumMod val="50000"/>
                  <a:lumOff val="50000"/>
                </a:schemeClr>
              </a:solidFill>
            </a:endParaRPr>
          </a:p>
          <a:p>
            <a:pPr>
              <a:lnSpc>
                <a:spcPct val="110000"/>
              </a:lnSpc>
              <a:buClr>
                <a:schemeClr val="accent3">
                  <a:lumMod val="60000"/>
                  <a:lumOff val="40000"/>
                </a:schemeClr>
              </a:buClr>
            </a:pPr>
            <a:r>
              <a:rPr lang="en-US" sz="2400" dirty="0" smtClean="0">
                <a:solidFill>
                  <a:schemeClr val="tx1">
                    <a:lumMod val="50000"/>
                    <a:lumOff val="50000"/>
                  </a:schemeClr>
                </a:solidFill>
              </a:rPr>
              <a:t>Implement </a:t>
            </a:r>
            <a:r>
              <a:rPr lang="en-US" sz="2400" dirty="0">
                <a:solidFill>
                  <a:schemeClr val="tx1">
                    <a:lumMod val="50000"/>
                    <a:lumOff val="50000"/>
                  </a:schemeClr>
                </a:solidFill>
              </a:rPr>
              <a:t>opioid prescribing intervention </a:t>
            </a:r>
            <a:r>
              <a:rPr lang="en-US" sz="2400" dirty="0" smtClean="0">
                <a:solidFill>
                  <a:schemeClr val="tx1">
                    <a:lumMod val="50000"/>
                    <a:lumOff val="50000"/>
                  </a:schemeClr>
                </a:solidFill>
              </a:rPr>
              <a:t>guidelines</a:t>
            </a:r>
          </a:p>
          <a:p>
            <a:pPr marL="109728" indent="0">
              <a:lnSpc>
                <a:spcPct val="110000"/>
              </a:lnSpc>
              <a:buClr>
                <a:schemeClr val="accent3">
                  <a:lumMod val="60000"/>
                  <a:lumOff val="40000"/>
                </a:schemeClr>
              </a:buClr>
              <a:buNone/>
            </a:pPr>
            <a:endParaRPr lang="en-US" sz="2400" dirty="0" smtClean="0">
              <a:solidFill>
                <a:schemeClr val="tx1">
                  <a:lumMod val="50000"/>
                  <a:lumOff val="50000"/>
                </a:schemeClr>
              </a:solidFill>
            </a:endParaRPr>
          </a:p>
          <a:p>
            <a:pPr>
              <a:lnSpc>
                <a:spcPct val="110000"/>
              </a:lnSpc>
              <a:buClr>
                <a:schemeClr val="accent3">
                  <a:lumMod val="60000"/>
                  <a:lumOff val="40000"/>
                </a:schemeClr>
              </a:buClr>
            </a:pPr>
            <a:r>
              <a:rPr lang="en-US" sz="2400" dirty="0" smtClean="0">
                <a:solidFill>
                  <a:schemeClr val="tx1">
                    <a:lumMod val="50000"/>
                    <a:lumOff val="50000"/>
                  </a:schemeClr>
                </a:solidFill>
              </a:rPr>
              <a:t>Implement Designee Utilization Capabilities</a:t>
            </a:r>
          </a:p>
          <a:p>
            <a:pPr marL="109728" indent="0">
              <a:lnSpc>
                <a:spcPct val="110000"/>
              </a:lnSpc>
              <a:buClr>
                <a:schemeClr val="accent3">
                  <a:lumMod val="60000"/>
                  <a:lumOff val="40000"/>
                </a:schemeClr>
              </a:buClr>
              <a:buNone/>
            </a:pPr>
            <a:endParaRPr lang="en-US" sz="2400" dirty="0">
              <a:solidFill>
                <a:schemeClr val="tx1">
                  <a:lumMod val="50000"/>
                  <a:lumOff val="50000"/>
                </a:schemeClr>
              </a:solidFill>
            </a:endParaRPr>
          </a:p>
          <a:p>
            <a:pPr>
              <a:lnSpc>
                <a:spcPct val="110000"/>
              </a:lnSpc>
              <a:buClr>
                <a:schemeClr val="accent3">
                  <a:lumMod val="60000"/>
                  <a:lumOff val="40000"/>
                </a:schemeClr>
              </a:buClr>
            </a:pPr>
            <a:r>
              <a:rPr lang="en-US" sz="2400" dirty="0" smtClean="0">
                <a:solidFill>
                  <a:schemeClr val="tx1">
                    <a:lumMod val="50000"/>
                    <a:lumOff val="50000"/>
                  </a:schemeClr>
                </a:solidFill>
              </a:rPr>
              <a:t>Integrate Hospital </a:t>
            </a:r>
            <a:r>
              <a:rPr lang="en-US" sz="2400" dirty="0">
                <a:solidFill>
                  <a:schemeClr val="tx1">
                    <a:lumMod val="50000"/>
                    <a:lumOff val="50000"/>
                  </a:schemeClr>
                </a:solidFill>
              </a:rPr>
              <a:t>and Pharmacy EHR systems </a:t>
            </a:r>
            <a:r>
              <a:rPr lang="en-US" sz="2400" dirty="0" smtClean="0">
                <a:solidFill>
                  <a:schemeClr val="tx1">
                    <a:lumMod val="50000"/>
                    <a:lumOff val="50000"/>
                  </a:schemeClr>
                </a:solidFill>
              </a:rPr>
              <a:t>via the PMP </a:t>
            </a:r>
            <a:r>
              <a:rPr lang="en-US" sz="2400" dirty="0">
                <a:solidFill>
                  <a:schemeClr val="tx1">
                    <a:lumMod val="50000"/>
                    <a:lumOff val="50000"/>
                  </a:schemeClr>
                </a:solidFill>
              </a:rPr>
              <a:t>Automated Connection </a:t>
            </a:r>
            <a:endParaRPr lang="en-US" sz="2400" dirty="0" smtClean="0">
              <a:solidFill>
                <a:schemeClr val="tx1">
                  <a:lumMod val="50000"/>
                  <a:lumOff val="50000"/>
                </a:schemeClr>
              </a:solidFill>
            </a:endParaRPr>
          </a:p>
          <a:p>
            <a:pPr marL="109728" indent="0">
              <a:buClr>
                <a:schemeClr val="accent3">
                  <a:lumMod val="60000"/>
                  <a:lumOff val="40000"/>
                </a:schemeClr>
              </a:buClr>
              <a:buNone/>
            </a:pPr>
            <a:endParaRPr lang="en-US" dirty="0">
              <a:solidFill>
                <a:schemeClr val="bg1">
                  <a:lumMod val="50000"/>
                </a:schemeClr>
              </a:solidFill>
              <a:latin typeface="+mj-lt"/>
            </a:endParaRPr>
          </a:p>
          <a:p>
            <a:pPr marL="109728" indent="0">
              <a:buClr>
                <a:schemeClr val="accent3">
                  <a:lumMod val="75000"/>
                </a:schemeClr>
              </a:buClr>
              <a:buNone/>
            </a:pPr>
            <a:endParaRPr lang="en-US" dirty="0">
              <a:solidFill>
                <a:schemeClr val="bg1">
                  <a:lumMod val="50000"/>
                </a:schemeClr>
              </a:solidFill>
              <a:latin typeface="+mj-lt"/>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3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ILPMP Advisory Committee</a:t>
            </a:r>
            <a:endParaRPr lang="en-US" dirty="0"/>
          </a:p>
        </p:txBody>
      </p:sp>
      <p:sp>
        <p:nvSpPr>
          <p:cNvPr id="3" name="Content Placeholder 2"/>
          <p:cNvSpPr>
            <a:spLocks noGrp="1"/>
          </p:cNvSpPr>
          <p:nvPr>
            <p:ph idx="1"/>
          </p:nvPr>
        </p:nvSpPr>
        <p:spPr/>
        <p:txBody>
          <a:bodyPr/>
          <a:lstStyle/>
          <a:p>
            <a:r>
              <a:rPr lang="en-US" sz="2400" dirty="0">
                <a:solidFill>
                  <a:schemeClr val="tx1">
                    <a:lumMod val="50000"/>
                    <a:lumOff val="50000"/>
                  </a:schemeClr>
                </a:solidFill>
                <a:latin typeface="Times New Roman" pitchFamily="18" charset="0"/>
                <a:cs typeface="Times New Roman" pitchFamily="18" charset="0"/>
              </a:rPr>
              <a:t> </a:t>
            </a:r>
            <a:r>
              <a:rPr lang="en-US" dirty="0">
                <a:solidFill>
                  <a:schemeClr val="tx1">
                    <a:lumMod val="50000"/>
                    <a:lumOff val="50000"/>
                  </a:schemeClr>
                </a:solidFill>
                <a:latin typeface="Times New Roman" pitchFamily="18" charset="0"/>
                <a:cs typeface="Times New Roman" pitchFamily="18" charset="0"/>
              </a:rPr>
              <a:t>There is created a PMP Advisory Committee to assist the Department of Human Services in implementing the PMP created by this Article and to advise the Department on the professional performance of prescribers and dispensers, as well as other matters that are germane to the advisory committee’s field of competence. </a:t>
            </a:r>
            <a:endParaRPr lang="en-US" dirty="0">
              <a:solidFill>
                <a:schemeClr val="tx1">
                  <a:lumMod val="50000"/>
                  <a:lumOff val="50000"/>
                </a:schemeClr>
              </a:solidFill>
            </a:endParaRPr>
          </a:p>
        </p:txBody>
      </p:sp>
    </p:spTree>
    <p:extLst>
      <p:ext uri="{BB962C8B-B14F-4D97-AF65-F5344CB8AC3E}">
        <p14:creationId xmlns:p14="http://schemas.microsoft.com/office/powerpoint/2010/main" val="239807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PMP Peer Review Subcommittee</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Tx/>
              <a:buChar char="-"/>
            </a:pPr>
            <a:r>
              <a:rPr lang="en-US" dirty="0">
                <a:solidFill>
                  <a:schemeClr val="tx1">
                    <a:lumMod val="50000"/>
                    <a:lumOff val="50000"/>
                  </a:schemeClr>
                </a:solidFill>
                <a:latin typeface="Times New Roman" pitchFamily="18" charset="0"/>
                <a:cs typeface="Times New Roman" pitchFamily="18" charset="0"/>
              </a:rPr>
              <a:t>Quarterly review data relative to identifying prescribers or dispensers practicing outside of currently accepted standards in the course of their practice</a:t>
            </a:r>
            <a:r>
              <a:rPr lang="en-US" dirty="0" smtClean="0">
                <a:solidFill>
                  <a:schemeClr val="tx1">
                    <a:lumMod val="50000"/>
                    <a:lumOff val="50000"/>
                  </a:schemeClr>
                </a:solidFill>
                <a:latin typeface="Times New Roman" pitchFamily="18" charset="0"/>
                <a:cs typeface="Times New Roman" pitchFamily="18" charset="0"/>
              </a:rPr>
              <a:t>.</a:t>
            </a:r>
          </a:p>
          <a:p>
            <a:pPr marL="342900" indent="-342900">
              <a:buFontTx/>
              <a:buChar char="-"/>
            </a:pPr>
            <a:endParaRPr lang="en-US" dirty="0" smtClean="0">
              <a:solidFill>
                <a:schemeClr val="tx1">
                  <a:lumMod val="50000"/>
                  <a:lumOff val="50000"/>
                </a:schemeClr>
              </a:solidFill>
              <a:latin typeface="Times New Roman" pitchFamily="18" charset="0"/>
              <a:cs typeface="Times New Roman" pitchFamily="18" charset="0"/>
            </a:endParaRPr>
          </a:p>
          <a:p>
            <a:pPr marL="342900" lvl="1" indent="-342900">
              <a:buClr>
                <a:schemeClr val="accent3"/>
              </a:buClr>
              <a:buFontTx/>
              <a:buChar char="-"/>
            </a:pPr>
            <a:r>
              <a:rPr lang="en-US" dirty="0"/>
              <a:t>Risk score equation based on total Morphine Milligram Equivalents (MME), total opioid patients, concomitant Benzodiazepine Equivalents, and co-prescribing of a hypnotic</a:t>
            </a:r>
          </a:p>
          <a:p>
            <a:pPr marL="0" indent="0">
              <a:buNone/>
            </a:pPr>
            <a:endParaRPr lang="en-US" dirty="0">
              <a:solidFill>
                <a:schemeClr val="tx1">
                  <a:lumMod val="50000"/>
                  <a:lumOff val="50000"/>
                </a:schemeClr>
              </a:solidFill>
              <a:latin typeface="Times New Roman" pitchFamily="18" charset="0"/>
              <a:cs typeface="Times New Roman" pitchFamily="18" charset="0"/>
            </a:endParaRPr>
          </a:p>
          <a:p>
            <a:pPr marL="342900" indent="-342900">
              <a:buFontTx/>
              <a:buChar char="-"/>
            </a:pPr>
            <a:r>
              <a:rPr lang="en-US" dirty="0">
                <a:solidFill>
                  <a:schemeClr val="tx1">
                    <a:lumMod val="50000"/>
                    <a:lumOff val="50000"/>
                  </a:schemeClr>
                </a:solidFill>
                <a:latin typeface="Times New Roman" pitchFamily="18" charset="0"/>
                <a:cs typeface="Times New Roman" pitchFamily="18" charset="0"/>
              </a:rPr>
              <a:t> Suggest communications to be sent via email to all registered prescribers or dispensers</a:t>
            </a:r>
            <a:r>
              <a:rPr lang="en-US" dirty="0" smtClean="0">
                <a:solidFill>
                  <a:schemeClr val="tx1">
                    <a:lumMod val="50000"/>
                    <a:lumOff val="50000"/>
                  </a:schemeClr>
                </a:solidFill>
                <a:latin typeface="Times New Roman" pitchFamily="18" charset="0"/>
                <a:cs typeface="Times New Roman" pitchFamily="18" charset="0"/>
              </a:rPr>
              <a:t>.</a:t>
            </a:r>
          </a:p>
          <a:p>
            <a:pPr marL="342900" indent="-342900">
              <a:buFontTx/>
              <a:buChar char="-"/>
            </a:pPr>
            <a:endParaRPr lang="en-US" dirty="0" smtClean="0">
              <a:solidFill>
                <a:schemeClr val="tx1">
                  <a:lumMod val="50000"/>
                  <a:lumOff val="50000"/>
                </a:schemeClr>
              </a:solidFill>
              <a:latin typeface="Times New Roman" pitchFamily="18" charset="0"/>
              <a:cs typeface="Times New Roman" pitchFamily="18" charset="0"/>
            </a:endParaRPr>
          </a:p>
          <a:p>
            <a:pPr marL="342900" indent="-342900">
              <a:buFontTx/>
              <a:buChar char="-"/>
            </a:pPr>
            <a:endParaRPr lang="en-US" dirty="0">
              <a:solidFill>
                <a:schemeClr val="tx1">
                  <a:lumMod val="50000"/>
                  <a:lumOff val="50000"/>
                </a:schemeClr>
              </a:solidFill>
              <a:latin typeface="Times New Roman" pitchFamily="18" charset="0"/>
              <a:cs typeface="Times New Roman" pitchFamily="18" charset="0"/>
            </a:endParaRPr>
          </a:p>
          <a:p>
            <a:pPr marL="109728" indent="0">
              <a:buNone/>
            </a:pPr>
            <a:endParaRPr lang="en-US" dirty="0"/>
          </a:p>
        </p:txBody>
      </p:sp>
    </p:spTree>
    <p:extLst>
      <p:ext uri="{BB962C8B-B14F-4D97-AF65-F5344CB8AC3E}">
        <p14:creationId xmlns:p14="http://schemas.microsoft.com/office/powerpoint/2010/main" val="54825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dirty="0" smtClean="0"/>
              <a:t>Unsolicited Prescriber Letters</a:t>
            </a:r>
            <a:endParaRPr lang="en-US" dirty="0"/>
          </a:p>
        </p:txBody>
      </p:sp>
      <p:sp>
        <p:nvSpPr>
          <p:cNvPr id="3" name="Content Placeholder 2"/>
          <p:cNvSpPr>
            <a:spLocks noGrp="1"/>
          </p:cNvSpPr>
          <p:nvPr>
            <p:ph idx="1"/>
          </p:nvPr>
        </p:nvSpPr>
        <p:spPr>
          <a:xfrm>
            <a:off x="457200" y="1600200"/>
            <a:ext cx="8229600" cy="4974336"/>
          </a:xfrm>
        </p:spPr>
        <p:txBody>
          <a:bodyPr>
            <a:normAutofit lnSpcReduction="10000"/>
          </a:bodyPr>
          <a:lstStyle/>
          <a:p>
            <a:pPr marL="109728" indent="0">
              <a:buNone/>
            </a:pPr>
            <a:endParaRPr lang="en-US" dirty="0" smtClean="0">
              <a:solidFill>
                <a:schemeClr val="tx1">
                  <a:lumMod val="50000"/>
                  <a:lumOff val="50000"/>
                </a:schemeClr>
              </a:solidFill>
            </a:endParaRPr>
          </a:p>
          <a:p>
            <a:r>
              <a:rPr lang="en-US" dirty="0" smtClean="0">
                <a:solidFill>
                  <a:schemeClr val="tx1">
                    <a:lumMod val="50000"/>
                    <a:lumOff val="50000"/>
                  </a:schemeClr>
                </a:solidFill>
              </a:rPr>
              <a:t>Identifying </a:t>
            </a:r>
            <a:r>
              <a:rPr lang="en-US" dirty="0">
                <a:solidFill>
                  <a:schemeClr val="tx1">
                    <a:lumMod val="50000"/>
                    <a:lumOff val="50000"/>
                  </a:schemeClr>
                </a:solidFill>
              </a:rPr>
              <a:t>high risk prescribers for </a:t>
            </a:r>
            <a:r>
              <a:rPr lang="en-US" dirty="0" smtClean="0">
                <a:solidFill>
                  <a:schemeClr val="tx1">
                    <a:lumMod val="50000"/>
                    <a:lumOff val="50000"/>
                  </a:schemeClr>
                </a:solidFill>
              </a:rPr>
              <a:t>notification and possible academic detailing</a:t>
            </a:r>
          </a:p>
          <a:p>
            <a:endParaRPr lang="en-US" dirty="0">
              <a:solidFill>
                <a:schemeClr val="tx1">
                  <a:lumMod val="50000"/>
                  <a:lumOff val="50000"/>
                </a:schemeClr>
              </a:solidFill>
            </a:endParaRPr>
          </a:p>
          <a:p>
            <a:r>
              <a:rPr lang="en-US" dirty="0" smtClean="0">
                <a:solidFill>
                  <a:schemeClr val="tx1">
                    <a:lumMod val="50000"/>
                    <a:lumOff val="50000"/>
                  </a:schemeClr>
                </a:solidFill>
              </a:rPr>
              <a:t>Notify </a:t>
            </a:r>
            <a:r>
              <a:rPr lang="en-US" dirty="0">
                <a:solidFill>
                  <a:schemeClr val="tx1">
                    <a:lumMod val="50000"/>
                    <a:lumOff val="50000"/>
                  </a:schemeClr>
                </a:solidFill>
              </a:rPr>
              <a:t>prescribers </a:t>
            </a:r>
            <a:r>
              <a:rPr lang="en-US" dirty="0" smtClean="0">
                <a:solidFill>
                  <a:schemeClr val="tx1">
                    <a:lumMod val="50000"/>
                    <a:lumOff val="50000"/>
                  </a:schemeClr>
                </a:solidFill>
              </a:rPr>
              <a:t>prescribing higher rates of MME compared to their peers </a:t>
            </a:r>
          </a:p>
          <a:p>
            <a:endParaRPr lang="en-US" dirty="0" smtClean="0">
              <a:solidFill>
                <a:schemeClr val="tx1">
                  <a:lumMod val="50000"/>
                  <a:lumOff val="50000"/>
                </a:schemeClr>
              </a:solidFill>
            </a:endParaRPr>
          </a:p>
          <a:p>
            <a:r>
              <a:rPr lang="en-US" dirty="0" smtClean="0">
                <a:solidFill>
                  <a:schemeClr val="tx1">
                    <a:lumMod val="50000"/>
                    <a:lumOff val="50000"/>
                  </a:schemeClr>
                </a:solidFill>
              </a:rPr>
              <a:t>Notify prescribers of high risk patient activity</a:t>
            </a:r>
          </a:p>
          <a:p>
            <a:pPr marL="109728" indent="0">
              <a:buNone/>
            </a:pPr>
            <a:endParaRPr lang="en-US" dirty="0" smtClean="0">
              <a:solidFill>
                <a:schemeClr val="tx1">
                  <a:lumMod val="50000"/>
                  <a:lumOff val="50000"/>
                </a:schemeClr>
              </a:solidFill>
            </a:endParaRPr>
          </a:p>
          <a:p>
            <a:r>
              <a:rPr lang="en-US" dirty="0" smtClean="0">
                <a:solidFill>
                  <a:schemeClr val="tx1">
                    <a:lumMod val="50000"/>
                    <a:lumOff val="50000"/>
                  </a:schemeClr>
                </a:solidFill>
              </a:rPr>
              <a:t>Notify prescribers of fatal and non-fatal patient overdoses</a:t>
            </a:r>
            <a:endParaRPr lang="en-US" dirty="0">
              <a:solidFill>
                <a:schemeClr val="tx1">
                  <a:lumMod val="50000"/>
                  <a:lumOff val="50000"/>
                </a:schemeClr>
              </a:solidFill>
            </a:endParaRPr>
          </a:p>
          <a:p>
            <a:endParaRPr lang="en-US" dirty="0" smtClean="0"/>
          </a:p>
        </p:txBody>
      </p:sp>
    </p:spTree>
    <p:extLst>
      <p:ext uri="{BB962C8B-B14F-4D97-AF65-F5344CB8AC3E}">
        <p14:creationId xmlns:p14="http://schemas.microsoft.com/office/powerpoint/2010/main" val="273660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sz="3600" dirty="0"/>
              <a:t>PMP </a:t>
            </a:r>
            <a:r>
              <a:rPr lang="en-US" sz="3600" dirty="0" smtClean="0"/>
              <a:t>Goal:</a:t>
            </a:r>
            <a:endParaRPr lang="en-US" sz="3600" dirty="0"/>
          </a:p>
        </p:txBody>
      </p:sp>
      <p:sp>
        <p:nvSpPr>
          <p:cNvPr id="3" name="Content Placeholder 2"/>
          <p:cNvSpPr>
            <a:spLocks noGrp="1"/>
          </p:cNvSpPr>
          <p:nvPr>
            <p:ph idx="1"/>
          </p:nvPr>
        </p:nvSpPr>
        <p:spPr>
          <a:xfrm>
            <a:off x="448056" y="1576935"/>
            <a:ext cx="8229600" cy="4769950"/>
          </a:xfrm>
        </p:spPr>
        <p:txBody>
          <a:bodyPr>
            <a:normAutofit/>
          </a:bodyPr>
          <a:lstStyle/>
          <a:p>
            <a:pPr marL="914400" lvl="1" indent="-457200">
              <a:spcBef>
                <a:spcPct val="20000"/>
              </a:spcBef>
              <a:buClr>
                <a:schemeClr val="accent3">
                  <a:lumMod val="60000"/>
                  <a:lumOff val="40000"/>
                </a:schemeClr>
              </a:buClr>
              <a:buFont typeface="Arial" panose="020B0604020202020204" pitchFamily="34" charset="0"/>
              <a:buChar char="•"/>
            </a:pPr>
            <a:r>
              <a:rPr lang="en-US" dirty="0">
                <a:solidFill>
                  <a:schemeClr val="tx1"/>
                </a:solidFill>
                <a:latin typeface="+mj-lt"/>
              </a:rPr>
              <a:t>Develop training and education and materials for:</a:t>
            </a:r>
          </a:p>
          <a:p>
            <a:pPr marL="1257300" lvl="2" indent="-342900">
              <a:spcBef>
                <a:spcPct val="20000"/>
              </a:spcBef>
              <a:buClr>
                <a:schemeClr val="accent3">
                  <a:lumMod val="60000"/>
                  <a:lumOff val="40000"/>
                </a:schemeClr>
              </a:buClr>
              <a:buFont typeface="Arial" panose="020B0604020202020204" pitchFamily="34" charset="0"/>
              <a:buChar char="•"/>
            </a:pPr>
            <a:r>
              <a:rPr lang="en-US" sz="2200" dirty="0" smtClean="0">
                <a:solidFill>
                  <a:schemeClr val="accent2"/>
                </a:solidFill>
                <a:latin typeface="+mj-lt"/>
              </a:rPr>
              <a:t>Prescribers</a:t>
            </a:r>
            <a:endParaRPr lang="en-US" sz="2200" dirty="0">
              <a:solidFill>
                <a:schemeClr val="accent2"/>
              </a:solidFill>
              <a:latin typeface="+mj-lt"/>
            </a:endParaRPr>
          </a:p>
          <a:p>
            <a:pPr marL="1257300" lvl="2" indent="-342900">
              <a:spcBef>
                <a:spcPct val="20000"/>
              </a:spcBef>
              <a:buClr>
                <a:schemeClr val="accent3">
                  <a:lumMod val="60000"/>
                  <a:lumOff val="40000"/>
                </a:schemeClr>
              </a:buClr>
              <a:buFont typeface="Arial" panose="020B0604020202020204" pitchFamily="34" charset="0"/>
              <a:buChar char="•"/>
            </a:pPr>
            <a:r>
              <a:rPr lang="en-US" sz="2200" dirty="0">
                <a:solidFill>
                  <a:schemeClr val="accent2"/>
                </a:solidFill>
                <a:latin typeface="+mj-lt"/>
              </a:rPr>
              <a:t>Dispensers</a:t>
            </a:r>
          </a:p>
          <a:p>
            <a:pPr marL="1257300" lvl="2" indent="-342900">
              <a:spcBef>
                <a:spcPct val="20000"/>
              </a:spcBef>
              <a:buClr>
                <a:schemeClr val="accent3">
                  <a:lumMod val="60000"/>
                  <a:lumOff val="40000"/>
                </a:schemeClr>
              </a:buClr>
              <a:buFont typeface="Arial" panose="020B0604020202020204" pitchFamily="34" charset="0"/>
              <a:buChar char="•"/>
            </a:pPr>
            <a:r>
              <a:rPr lang="en-US" sz="2200" dirty="0">
                <a:solidFill>
                  <a:schemeClr val="accent2"/>
                </a:solidFill>
                <a:latin typeface="+mj-lt"/>
              </a:rPr>
              <a:t>Patients</a:t>
            </a:r>
          </a:p>
          <a:p>
            <a:pPr marL="914400" lvl="1" indent="-457200">
              <a:spcBef>
                <a:spcPct val="20000"/>
              </a:spcBef>
              <a:buClr>
                <a:schemeClr val="accent3">
                  <a:lumMod val="60000"/>
                  <a:lumOff val="40000"/>
                </a:schemeClr>
              </a:buClr>
              <a:buFont typeface="Arial" panose="020B0604020202020204" pitchFamily="34" charset="0"/>
              <a:buChar char="•"/>
            </a:pPr>
            <a:r>
              <a:rPr lang="en-US" dirty="0" smtClean="0">
                <a:solidFill>
                  <a:schemeClr val="tx1"/>
                </a:solidFill>
                <a:latin typeface="+mj-lt"/>
              </a:rPr>
              <a:t>Enlist </a:t>
            </a:r>
            <a:r>
              <a:rPr lang="en-US" dirty="0">
                <a:solidFill>
                  <a:schemeClr val="tx1"/>
                </a:solidFill>
                <a:latin typeface="+mj-lt"/>
              </a:rPr>
              <a:t>local health department personnel to bring awareness to the PMP and disseminate regional </a:t>
            </a:r>
            <a:r>
              <a:rPr lang="en-US" dirty="0" smtClean="0">
                <a:solidFill>
                  <a:schemeClr val="tx1"/>
                </a:solidFill>
                <a:latin typeface="+mj-lt"/>
              </a:rPr>
              <a:t>statistics</a:t>
            </a:r>
            <a:endParaRPr lang="en-US" dirty="0">
              <a:solidFill>
                <a:schemeClr val="tx1"/>
              </a:solidFill>
              <a:latin typeface="+mj-lt"/>
            </a:endParaRPr>
          </a:p>
          <a:p>
            <a:pPr marL="914400" lvl="1" indent="-457200">
              <a:spcBef>
                <a:spcPct val="20000"/>
              </a:spcBef>
              <a:buClr>
                <a:schemeClr val="accent3">
                  <a:lumMod val="60000"/>
                  <a:lumOff val="40000"/>
                </a:schemeClr>
              </a:buClr>
              <a:buFont typeface="Arial" panose="020B0604020202020204" pitchFamily="34" charset="0"/>
              <a:buChar char="•"/>
            </a:pPr>
            <a:r>
              <a:rPr lang="en-US" dirty="0">
                <a:solidFill>
                  <a:schemeClr val="tx1"/>
                </a:solidFill>
                <a:latin typeface="+mj-lt"/>
              </a:rPr>
              <a:t>Focus on “High Burden Areas” including:</a:t>
            </a:r>
          </a:p>
          <a:p>
            <a:pPr marL="1257300" lvl="2" indent="-342900">
              <a:spcBef>
                <a:spcPct val="20000"/>
              </a:spcBef>
              <a:buClr>
                <a:schemeClr val="accent3">
                  <a:lumMod val="60000"/>
                  <a:lumOff val="40000"/>
                </a:schemeClr>
              </a:buClr>
              <a:buFont typeface="Arial" panose="020B0604020202020204" pitchFamily="34" charset="0"/>
              <a:buChar char="•"/>
            </a:pPr>
            <a:r>
              <a:rPr lang="en-US" sz="2200" dirty="0">
                <a:solidFill>
                  <a:schemeClr val="accent2"/>
                </a:solidFill>
                <a:latin typeface="+mj-lt"/>
              </a:rPr>
              <a:t>Delta Region 16 counties in lower Illinois </a:t>
            </a:r>
          </a:p>
          <a:p>
            <a:pPr marL="1257300" lvl="2" indent="-342900">
              <a:spcBef>
                <a:spcPct val="20000"/>
              </a:spcBef>
              <a:buClr>
                <a:schemeClr val="accent3">
                  <a:lumMod val="60000"/>
                  <a:lumOff val="40000"/>
                </a:schemeClr>
              </a:buClr>
              <a:buFont typeface="Arial" panose="020B0604020202020204" pitchFamily="34" charset="0"/>
              <a:buChar char="•"/>
            </a:pPr>
            <a:r>
              <a:rPr lang="en-US" sz="2200" dirty="0">
                <a:solidFill>
                  <a:schemeClr val="accent2"/>
                </a:solidFill>
                <a:latin typeface="+mj-lt"/>
              </a:rPr>
              <a:t>Cook County</a:t>
            </a:r>
          </a:p>
          <a:p>
            <a:pPr>
              <a:buClr>
                <a:schemeClr val="accent3">
                  <a:lumMod val="60000"/>
                  <a:lumOff val="40000"/>
                </a:schemeClr>
              </a:buClr>
            </a:pPr>
            <a:endParaRPr lang="en-US" dirty="0">
              <a:solidFill>
                <a:schemeClr val="bg1">
                  <a:lumMod val="50000"/>
                </a:schemeClr>
              </a:solidFill>
              <a:latin typeface="+mj-lt"/>
            </a:endParaRPr>
          </a:p>
        </p:txBody>
      </p:sp>
      <p:pic>
        <p:nvPicPr>
          <p:cNvPr id="4" name="Picture 2" descr="C:\Users\stanley.murzynski\Desktop\Logo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69638"/>
            <a:ext cx="2209800" cy="95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43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7911</TotalTime>
  <Words>2710</Words>
  <Application>Microsoft Office PowerPoint</Application>
  <PresentationFormat>On-screen Show (4:3)</PresentationFormat>
  <Paragraphs>366</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Urban</vt:lpstr>
      <vt:lpstr>Illinois  Prescription Monitoring Program</vt:lpstr>
      <vt:lpstr>Agenda</vt:lpstr>
      <vt:lpstr>Illinois Prescription Monitoring Program Overview</vt:lpstr>
      <vt:lpstr>PowerPoint Presentation</vt:lpstr>
      <vt:lpstr>PMP Initiatives:  </vt:lpstr>
      <vt:lpstr>ILPMP Advisory Committee</vt:lpstr>
      <vt:lpstr>PMP Peer Review Subcommittee</vt:lpstr>
      <vt:lpstr>Unsolicited Prescriber Letters</vt:lpstr>
      <vt:lpstr>PMP Goal:</vt:lpstr>
      <vt:lpstr>Number of patients (per 100,000) receiving more than a 90 Milligram of Morphine equivalent dose of Opioids per day</vt:lpstr>
      <vt:lpstr>PMP Goal:</vt:lpstr>
      <vt:lpstr>Designee Capabilities </vt:lpstr>
      <vt:lpstr>PMP Goal:</vt:lpstr>
      <vt:lpstr>PMP Website </vt:lpstr>
      <vt:lpstr>Automated Connection  </vt:lpstr>
      <vt:lpstr>PMP Automated Connection</vt:lpstr>
      <vt:lpstr>Utilization: Queries</vt:lpstr>
      <vt:lpstr>Automated Connections</vt:lpstr>
      <vt:lpstr>Law Enforcement Online Request</vt:lpstr>
      <vt:lpstr>ILPMP Controlled Substance Act – Who Can Have Access</vt:lpstr>
      <vt:lpstr>ILPMP Controlled Substance Act – Who Can Have Access</vt:lpstr>
      <vt:lpstr>Executive Order  </vt:lpstr>
      <vt:lpstr>State of Illinois Opioid Action Plan</vt:lpstr>
      <vt:lpstr>Opioid Prevention and Intervention Task Force Goals </vt:lpstr>
      <vt:lpstr> Prescribing Practices Subcommittee </vt:lpstr>
      <vt:lpstr>Update on New Legislation</vt:lpstr>
      <vt:lpstr>Mandated Use  </vt:lpstr>
      <vt:lpstr>The PMP can be a powerful tool in combatting the opioid epidemic</vt:lpstr>
      <vt:lpstr>Questions? </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Illinois PMP in Heroin Crisis Act</dc:title>
  <dc:creator>Choi, Amy</dc:creator>
  <cp:lastModifiedBy>Sellmyer, Mary</cp:lastModifiedBy>
  <cp:revision>106</cp:revision>
  <cp:lastPrinted>2017-09-27T20:51:55Z</cp:lastPrinted>
  <dcterms:created xsi:type="dcterms:W3CDTF">2016-06-09T17:28:36Z</dcterms:created>
  <dcterms:modified xsi:type="dcterms:W3CDTF">2017-11-13T21:02:20Z</dcterms:modified>
</cp:coreProperties>
</file>